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0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5143500" cx="9144000"/>
  <p:notesSz cx="6858000" cy="9144000"/>
  <p:embeddedFontLst>
    <p:embeddedFont>
      <p:font typeface="Poppins"/>
      <p:regular r:id="rId28"/>
      <p:bold r:id="rId29"/>
      <p:italic r:id="rId30"/>
      <p:boldItalic r:id="rId31"/>
    </p:embeddedFont>
    <p:embeddedFont>
      <p:font typeface="Poppins Black"/>
      <p:bold r:id="rId32"/>
      <p:boldItalic r:id="rId33"/>
    </p:embeddedFont>
    <p:embeddedFont>
      <p:font typeface="Poppins SemiBold"/>
      <p:regular r:id="rId34"/>
      <p:bold r:id="rId35"/>
      <p:italic r:id="rId36"/>
      <p:boldItalic r:id="rId37"/>
    </p:embeddedFont>
    <p:embeddedFont>
      <p:font typeface="Rubik"/>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ubik-italic.fntdata"/><Relationship Id="rId41" Type="http://schemas.openxmlformats.org/officeDocument/2006/relationships/font" Target="fonts/Rubik-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Poppins-boldItalic.fntdata"/><Relationship Id="rId30" Type="http://schemas.openxmlformats.org/officeDocument/2006/relationships/font" Target="fonts/Poppins-italic.fntdata"/><Relationship Id="rId33" Type="http://schemas.openxmlformats.org/officeDocument/2006/relationships/font" Target="fonts/PoppinsBlack-boldItalic.fntdata"/><Relationship Id="rId32" Type="http://schemas.openxmlformats.org/officeDocument/2006/relationships/font" Target="fonts/PoppinsBlack-bold.fntdata"/><Relationship Id="rId35" Type="http://schemas.openxmlformats.org/officeDocument/2006/relationships/font" Target="fonts/PoppinsSemiBold-bold.fntdata"/><Relationship Id="rId34" Type="http://schemas.openxmlformats.org/officeDocument/2006/relationships/font" Target="fonts/PoppinsSemiBold-regular.fntdata"/><Relationship Id="rId37" Type="http://schemas.openxmlformats.org/officeDocument/2006/relationships/font" Target="fonts/PoppinsSemiBold-boldItalic.fntdata"/><Relationship Id="rId36" Type="http://schemas.openxmlformats.org/officeDocument/2006/relationships/font" Target="fonts/PoppinsSemiBold-italic.fntdata"/><Relationship Id="rId39" Type="http://schemas.openxmlformats.org/officeDocument/2006/relationships/font" Target="fonts/Rubik-bold.fntdata"/><Relationship Id="rId38" Type="http://schemas.openxmlformats.org/officeDocument/2006/relationships/font" Target="fonts/Rubik-regular.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Poppins-regular.fntdata"/><Relationship Id="rId27" Type="http://schemas.openxmlformats.org/officeDocument/2006/relationships/slide" Target="slides/slide22.xml"/><Relationship Id="rId29" Type="http://schemas.openxmlformats.org/officeDocument/2006/relationships/font" Target="fonts/Poppins-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oodthingsfoundation.tfaforms.net/254"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oodthingsfoundation.tfaforms.net/254"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vBePahzcXfc?si=8BD506Z-Fiff0WaZ"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2ab7fdf55fa_1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8" name="Google Shape;438;g2ab7fdf55fa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During this session we’ll cover:</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what AI is</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how you may already be using it without knowing </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AI tools that could help you in everyday life</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what we need to think about when using AI </a:t>
            </a:r>
            <a:endParaRPr i="1"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g32d71ff69ee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9" name="Google Shape;499;g32d71ff69ee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solidFill>
                  <a:schemeClr val="dk1"/>
                </a:solidFill>
                <a:latin typeface="Poppins"/>
                <a:ea typeface="Poppins"/>
                <a:cs typeface="Poppins"/>
                <a:sym typeface="Poppins"/>
              </a:rPr>
              <a:t>Some types AI can use a range of information inputs and find/identify connections to make recommendations or predictions.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rPr lang="en-GB" sz="1000">
                <a:solidFill>
                  <a:schemeClr val="dk1"/>
                </a:solidFill>
                <a:latin typeface="Poppins"/>
                <a:ea typeface="Poppins"/>
                <a:cs typeface="Poppins"/>
                <a:sym typeface="Poppins"/>
              </a:rPr>
              <a:t>This type of AI is being used when streaming services like Netflix or iPlayer recommend</a:t>
            </a:r>
            <a:r>
              <a:rPr lang="en-GB" sz="1000">
                <a:solidFill>
                  <a:schemeClr val="dk1"/>
                </a:solidFill>
                <a:latin typeface="Poppins"/>
                <a:ea typeface="Poppins"/>
                <a:cs typeface="Poppins"/>
                <a:sym typeface="Poppins"/>
              </a:rPr>
              <a:t> other shows or films we might like based on what we have already watched. Also </a:t>
            </a:r>
            <a:r>
              <a:rPr lang="en-GB" sz="1000">
                <a:solidFill>
                  <a:schemeClr val="dk1"/>
                </a:solidFill>
                <a:latin typeface="Poppins"/>
                <a:ea typeface="Poppins"/>
                <a:cs typeface="Poppins"/>
                <a:sym typeface="Poppins"/>
              </a:rPr>
              <a:t>when online shops </a:t>
            </a:r>
            <a:r>
              <a:rPr lang="en-GB" sz="1000">
                <a:solidFill>
                  <a:schemeClr val="dk1"/>
                </a:solidFill>
                <a:latin typeface="Poppins"/>
                <a:ea typeface="Poppins"/>
                <a:cs typeface="Poppins"/>
                <a:sym typeface="Poppins"/>
              </a:rPr>
              <a:t>recommend</a:t>
            </a:r>
            <a:r>
              <a:rPr lang="en-GB" sz="1000">
                <a:solidFill>
                  <a:schemeClr val="dk1"/>
                </a:solidFill>
                <a:latin typeface="Poppins"/>
                <a:ea typeface="Poppins"/>
                <a:cs typeface="Poppins"/>
                <a:sym typeface="Poppins"/>
              </a:rPr>
              <a:t> other items we might like, based on what we have previously bought.</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rPr lang="en-GB" sz="1000">
                <a:solidFill>
                  <a:schemeClr val="dk1"/>
                </a:solidFill>
                <a:latin typeface="Poppins"/>
                <a:ea typeface="Poppins"/>
                <a:cs typeface="Poppins"/>
                <a:sym typeface="Poppins"/>
              </a:rPr>
              <a:t>It’s also used for f</a:t>
            </a:r>
            <a:r>
              <a:rPr lang="en-GB" sz="1000">
                <a:solidFill>
                  <a:schemeClr val="dk1"/>
                </a:solidFill>
                <a:latin typeface="Poppins"/>
                <a:ea typeface="Poppins"/>
                <a:cs typeface="Poppins"/>
                <a:sym typeface="Poppins"/>
              </a:rPr>
              <a:t>raud / spam detection</a:t>
            </a:r>
            <a:r>
              <a:rPr b="1" lang="en-GB" sz="1000">
                <a:solidFill>
                  <a:schemeClr val="dk1"/>
                </a:solidFill>
                <a:latin typeface="Poppins"/>
                <a:ea typeface="Poppins"/>
                <a:cs typeface="Poppins"/>
                <a:sym typeface="Poppins"/>
              </a:rPr>
              <a:t> </a:t>
            </a:r>
            <a:r>
              <a:rPr lang="en-GB" sz="1000">
                <a:solidFill>
                  <a:schemeClr val="dk1"/>
                </a:solidFill>
                <a:latin typeface="Poppins"/>
                <a:ea typeface="Poppins"/>
                <a:cs typeface="Poppins"/>
                <a:sym typeface="Poppins"/>
              </a:rPr>
              <a:t>where banks monitor transactions to identify ones that could indicate fraudulent activity and in our email services </a:t>
            </a:r>
            <a:r>
              <a:rPr lang="en-GB" sz="1000">
                <a:solidFill>
                  <a:schemeClr val="dk1"/>
                </a:solidFill>
                <a:latin typeface="Poppins"/>
                <a:ea typeface="Poppins"/>
                <a:cs typeface="Poppins"/>
                <a:sym typeface="Poppins"/>
              </a:rPr>
              <a:t>which</a:t>
            </a:r>
            <a:r>
              <a:rPr lang="en-GB" sz="1000">
                <a:solidFill>
                  <a:schemeClr val="dk1"/>
                </a:solidFill>
                <a:latin typeface="Poppins"/>
                <a:ea typeface="Poppins"/>
                <a:cs typeface="Poppins"/>
                <a:sym typeface="Poppins"/>
              </a:rPr>
              <a:t> filter our </a:t>
            </a:r>
            <a:r>
              <a:rPr lang="en-GB" sz="1000">
                <a:solidFill>
                  <a:schemeClr val="dk1"/>
                </a:solidFill>
                <a:latin typeface="Poppins"/>
                <a:ea typeface="Poppins"/>
                <a:cs typeface="Poppins"/>
                <a:sym typeface="Poppins"/>
              </a:rPr>
              <a:t>incoming mail to identify possible scam emails.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32d71ff69ee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8" name="Google Shape;508;g32d71ff69ee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solidFill>
                  <a:schemeClr val="dk1"/>
                </a:solidFill>
                <a:latin typeface="Poppins"/>
                <a:ea typeface="Poppins"/>
                <a:cs typeface="Poppins"/>
                <a:sym typeface="Poppins"/>
              </a:rPr>
              <a:t>Another </a:t>
            </a:r>
            <a:r>
              <a:rPr lang="en-GB" sz="1000">
                <a:solidFill>
                  <a:schemeClr val="dk1"/>
                </a:solidFill>
                <a:latin typeface="Poppins"/>
                <a:ea typeface="Poppins"/>
                <a:cs typeface="Poppins"/>
                <a:sym typeface="Poppins"/>
              </a:rPr>
              <a:t>type of AI can use </a:t>
            </a:r>
            <a:r>
              <a:rPr lang="en-GB" sz="1000">
                <a:solidFill>
                  <a:schemeClr val="dk1"/>
                </a:solidFill>
                <a:latin typeface="Poppins"/>
                <a:ea typeface="Poppins"/>
                <a:cs typeface="Poppins"/>
                <a:sym typeface="Poppins"/>
              </a:rPr>
              <a:t>digital signal </a:t>
            </a:r>
            <a:r>
              <a:rPr lang="en-GB" sz="1000">
                <a:solidFill>
                  <a:schemeClr val="dk1"/>
                </a:solidFill>
                <a:latin typeface="Poppins"/>
                <a:ea typeface="Poppins"/>
                <a:cs typeface="Poppins"/>
                <a:sym typeface="Poppins"/>
              </a:rPr>
              <a:t>processing</a:t>
            </a:r>
            <a:r>
              <a:rPr lang="en-GB" sz="1000">
                <a:solidFill>
                  <a:schemeClr val="dk1"/>
                </a:solidFill>
                <a:latin typeface="Poppins"/>
                <a:ea typeface="Poppins"/>
                <a:cs typeface="Poppins"/>
                <a:sym typeface="Poppins"/>
              </a:rPr>
              <a:t> to hear and respond to vocal and audio inputs.</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rPr lang="en-GB" sz="1000">
                <a:solidFill>
                  <a:schemeClr val="dk1"/>
                </a:solidFill>
                <a:latin typeface="Poppins"/>
                <a:ea typeface="Poppins"/>
                <a:cs typeface="Poppins"/>
                <a:sym typeface="Poppins"/>
              </a:rPr>
              <a:t>This type of AI is in smart speakers, like Google Home and Alexa, and the voice feature on mobile phones.</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rPr lang="en-GB" sz="1000">
                <a:solidFill>
                  <a:schemeClr val="dk1"/>
                </a:solidFill>
                <a:latin typeface="Poppins"/>
                <a:ea typeface="Poppins"/>
                <a:cs typeface="Poppins"/>
                <a:sym typeface="Poppins"/>
              </a:rPr>
              <a:t>It’s also used in apps like Shazam, where it can listen to a song that it’s playing (eg on TV) and tell you the name of the song and the a</a:t>
            </a:r>
            <a:r>
              <a:rPr lang="en-GB" sz="1000">
                <a:solidFill>
                  <a:schemeClr val="dk1"/>
                </a:solidFill>
                <a:latin typeface="Poppins"/>
                <a:ea typeface="Poppins"/>
                <a:cs typeface="Poppins"/>
                <a:sym typeface="Poppins"/>
              </a:rPr>
              <a:t>rtist.</a:t>
            </a:r>
            <a:endParaRPr sz="10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32d71ff69ee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6" name="Google Shape;516;g32d71ff69ee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solidFill>
                  <a:schemeClr val="dk1"/>
                </a:solidFill>
                <a:latin typeface="Poppins"/>
                <a:ea typeface="Poppins"/>
                <a:cs typeface="Poppins"/>
                <a:sym typeface="Poppins"/>
              </a:rPr>
              <a:t>Generative AI is the thing that has really brought AI to the public’s attention over the last couple of years. It’s the umbrella term for the </a:t>
            </a:r>
            <a:r>
              <a:rPr lang="en-GB" sz="1000">
                <a:solidFill>
                  <a:schemeClr val="dk1"/>
                </a:solidFill>
                <a:latin typeface="Poppins"/>
                <a:ea typeface="Poppins"/>
                <a:cs typeface="Poppins"/>
                <a:sym typeface="Poppins"/>
              </a:rPr>
              <a:t>groundbreaking</a:t>
            </a:r>
            <a:r>
              <a:rPr lang="en-GB" sz="1000">
                <a:solidFill>
                  <a:schemeClr val="dk1"/>
                </a:solidFill>
                <a:latin typeface="Poppins"/>
                <a:ea typeface="Poppins"/>
                <a:cs typeface="Poppins"/>
                <a:sym typeface="Poppins"/>
              </a:rPr>
              <a:t> form of AI that can produce original content on-demand. Rather than simply analysing data, Generative AI tools can generate something entirely new, in text, image and audio and video forms, usually with just a few words of instruction. We call this </a:t>
            </a:r>
            <a:r>
              <a:rPr lang="en-GB" sz="1000">
                <a:solidFill>
                  <a:schemeClr val="dk1"/>
                </a:solidFill>
                <a:latin typeface="Poppins"/>
                <a:ea typeface="Poppins"/>
                <a:cs typeface="Poppins"/>
                <a:sym typeface="Poppins"/>
              </a:rPr>
              <a:t>instruction</a:t>
            </a:r>
            <a:r>
              <a:rPr lang="en-GB" sz="1000">
                <a:solidFill>
                  <a:schemeClr val="dk1"/>
                </a:solidFill>
                <a:latin typeface="Poppins"/>
                <a:ea typeface="Poppins"/>
                <a:cs typeface="Poppins"/>
                <a:sym typeface="Poppins"/>
              </a:rPr>
              <a:t> a </a:t>
            </a:r>
            <a:r>
              <a:rPr lang="en-GB" sz="1000">
                <a:solidFill>
                  <a:schemeClr val="dk1"/>
                </a:solidFill>
                <a:latin typeface="Poppins"/>
                <a:ea typeface="Poppins"/>
                <a:cs typeface="Poppins"/>
                <a:sym typeface="Poppins"/>
              </a:rPr>
              <a:t>prompt</a:t>
            </a:r>
            <a:r>
              <a:rPr lang="en-GB" sz="1000">
                <a:solidFill>
                  <a:schemeClr val="dk1"/>
                </a:solidFill>
                <a:latin typeface="Poppins"/>
                <a:ea typeface="Poppins"/>
                <a:cs typeface="Poppins"/>
                <a:sym typeface="Poppins"/>
              </a:rPr>
              <a:t>.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292100" lvl="0" marL="457200" rtl="0" algn="l">
              <a:spcBef>
                <a:spcPts val="0"/>
              </a:spcBef>
              <a:spcAft>
                <a:spcPts val="0"/>
              </a:spcAft>
              <a:buClr>
                <a:schemeClr val="dk1"/>
              </a:buClr>
              <a:buSzPts val="1000"/>
              <a:buFont typeface="Poppins"/>
              <a:buChar char="●"/>
            </a:pPr>
            <a:r>
              <a:rPr b="1" lang="en-GB" sz="1000">
                <a:solidFill>
                  <a:schemeClr val="dk1"/>
                </a:solidFill>
                <a:latin typeface="Poppins"/>
                <a:ea typeface="Poppins"/>
                <a:cs typeface="Poppins"/>
                <a:sym typeface="Poppins"/>
              </a:rPr>
              <a:t>Images </a:t>
            </a:r>
            <a:r>
              <a:rPr lang="en-GB" sz="1000">
                <a:solidFill>
                  <a:schemeClr val="dk1"/>
                </a:solidFill>
                <a:latin typeface="Poppins"/>
                <a:ea typeface="Poppins"/>
                <a:cs typeface="Poppins"/>
                <a:sym typeface="Poppins"/>
              </a:rPr>
              <a:t>some </a:t>
            </a:r>
            <a:r>
              <a:rPr lang="en-GB" sz="1000">
                <a:solidFill>
                  <a:schemeClr val="dk1"/>
                </a:solidFill>
                <a:latin typeface="Poppins"/>
                <a:ea typeface="Poppins"/>
                <a:cs typeface="Poppins"/>
                <a:sym typeface="Poppins"/>
              </a:rPr>
              <a:t>artist</a:t>
            </a:r>
            <a:r>
              <a:rPr lang="en-GB" sz="1000">
                <a:solidFill>
                  <a:schemeClr val="dk1"/>
                </a:solidFill>
                <a:latin typeface="Poppins"/>
                <a:ea typeface="Poppins"/>
                <a:cs typeface="Poppins"/>
                <a:sym typeface="Poppins"/>
              </a:rPr>
              <a:t> are </a:t>
            </a:r>
            <a:r>
              <a:rPr lang="en-GB" sz="1000">
                <a:solidFill>
                  <a:schemeClr val="dk1"/>
                </a:solidFill>
                <a:latin typeface="Poppins"/>
                <a:ea typeface="Poppins"/>
                <a:cs typeface="Poppins"/>
                <a:sym typeface="Poppins"/>
              </a:rPr>
              <a:t>starting to use AI to create art and we see AI generated images in other places too like on social media and on websites, in brochures. </a:t>
            </a:r>
            <a:endParaRPr sz="1000">
              <a:solidFill>
                <a:schemeClr val="dk1"/>
              </a:solidFill>
              <a:latin typeface="Poppins"/>
              <a:ea typeface="Poppins"/>
              <a:cs typeface="Poppins"/>
              <a:sym typeface="Poppins"/>
            </a:endParaRPr>
          </a:p>
          <a:p>
            <a:pPr indent="-292100" lvl="0" marL="457200" rtl="0" algn="l">
              <a:spcBef>
                <a:spcPts val="500"/>
              </a:spcBef>
              <a:spcAft>
                <a:spcPts val="0"/>
              </a:spcAft>
              <a:buClr>
                <a:schemeClr val="dk1"/>
              </a:buClr>
              <a:buSzPts val="1000"/>
              <a:buFont typeface="Poppins"/>
              <a:buChar char="●"/>
            </a:pPr>
            <a:r>
              <a:rPr b="1" lang="en-GB" sz="1000">
                <a:solidFill>
                  <a:schemeClr val="dk1"/>
                </a:solidFill>
                <a:latin typeface="Poppins"/>
                <a:ea typeface="Poppins"/>
                <a:cs typeface="Poppins"/>
                <a:sym typeface="Poppins"/>
              </a:rPr>
              <a:t>Generative AI is being used to </a:t>
            </a:r>
            <a:r>
              <a:rPr b="1" lang="en-GB" sz="1000">
                <a:solidFill>
                  <a:schemeClr val="dk1"/>
                </a:solidFill>
                <a:latin typeface="Poppins"/>
                <a:ea typeface="Poppins"/>
                <a:cs typeface="Poppins"/>
                <a:sym typeface="Poppins"/>
              </a:rPr>
              <a:t>create</a:t>
            </a:r>
            <a:r>
              <a:rPr b="1" lang="en-GB" sz="1000">
                <a:solidFill>
                  <a:schemeClr val="dk1"/>
                </a:solidFill>
                <a:latin typeface="Poppins"/>
                <a:ea typeface="Poppins"/>
                <a:cs typeface="Poppins"/>
                <a:sym typeface="Poppins"/>
              </a:rPr>
              <a:t> videos </a:t>
            </a:r>
            <a:r>
              <a:rPr lang="en-GB" sz="1000">
                <a:solidFill>
                  <a:schemeClr val="dk1"/>
                </a:solidFill>
                <a:latin typeface="Poppins"/>
                <a:ea typeface="Poppins"/>
                <a:cs typeface="Poppins"/>
                <a:sym typeface="Poppins"/>
              </a:rPr>
              <a:t>and some examples of this are educational videos where presenters can "speak" a range of different languages, or where long gone actors have been </a:t>
            </a:r>
            <a:r>
              <a:rPr lang="en-GB" sz="1000">
                <a:solidFill>
                  <a:schemeClr val="dk1"/>
                </a:solidFill>
                <a:latin typeface="Poppins"/>
                <a:ea typeface="Poppins"/>
                <a:cs typeface="Poppins"/>
                <a:sym typeface="Poppins"/>
              </a:rPr>
              <a:t>resurrected</a:t>
            </a:r>
            <a:r>
              <a:rPr lang="en-GB" sz="1000">
                <a:solidFill>
                  <a:schemeClr val="dk1"/>
                </a:solidFill>
                <a:latin typeface="Poppins"/>
                <a:ea typeface="Poppins"/>
                <a:cs typeface="Poppins"/>
                <a:sym typeface="Poppins"/>
              </a:rPr>
              <a:t> for film roles. </a:t>
            </a:r>
            <a:endParaRPr sz="1000">
              <a:solidFill>
                <a:schemeClr val="dk1"/>
              </a:solidFill>
              <a:latin typeface="Poppins"/>
              <a:ea typeface="Poppins"/>
              <a:cs typeface="Poppins"/>
              <a:sym typeface="Poppins"/>
            </a:endParaRPr>
          </a:p>
          <a:p>
            <a:pPr indent="-292100" lvl="0" marL="457200" rtl="0" algn="l">
              <a:spcBef>
                <a:spcPts val="500"/>
              </a:spcBef>
              <a:spcAft>
                <a:spcPts val="500"/>
              </a:spcAft>
              <a:buClr>
                <a:schemeClr val="dk1"/>
              </a:buClr>
              <a:buSzPts val="1000"/>
              <a:buFont typeface="Poppins"/>
              <a:buChar char="●"/>
            </a:pPr>
            <a:r>
              <a:rPr b="1" lang="en-GB" sz="1000">
                <a:solidFill>
                  <a:schemeClr val="dk1"/>
                </a:solidFill>
                <a:latin typeface="Poppins"/>
                <a:ea typeface="Poppins"/>
                <a:cs typeface="Poppins"/>
                <a:sym typeface="Poppins"/>
              </a:rPr>
              <a:t>Text generation</a:t>
            </a:r>
            <a:r>
              <a:rPr lang="en-GB" sz="1000">
                <a:solidFill>
                  <a:schemeClr val="dk1"/>
                </a:solidFill>
                <a:latin typeface="Poppins"/>
                <a:ea typeface="Poppins"/>
                <a:cs typeface="Poppins"/>
                <a:sym typeface="Poppins"/>
              </a:rPr>
              <a:t> is where generative AI can have interesting real life applications for you and I for example in writing letters, </a:t>
            </a:r>
            <a:r>
              <a:rPr lang="en-GB" sz="1000">
                <a:solidFill>
                  <a:schemeClr val="dk1"/>
                </a:solidFill>
                <a:latin typeface="Poppins"/>
                <a:ea typeface="Poppins"/>
                <a:cs typeface="Poppins"/>
                <a:sym typeface="Poppins"/>
              </a:rPr>
              <a:t>asking</a:t>
            </a:r>
            <a:r>
              <a:rPr lang="en-GB" sz="1000">
                <a:solidFill>
                  <a:schemeClr val="dk1"/>
                </a:solidFill>
                <a:latin typeface="Poppins"/>
                <a:ea typeface="Poppins"/>
                <a:cs typeface="Poppins"/>
                <a:sym typeface="Poppins"/>
              </a:rPr>
              <a:t> it </a:t>
            </a:r>
            <a:r>
              <a:rPr lang="en-GB" sz="1000">
                <a:solidFill>
                  <a:schemeClr val="dk1"/>
                </a:solidFill>
                <a:latin typeface="Poppins"/>
                <a:ea typeface="Poppins"/>
                <a:cs typeface="Poppins"/>
                <a:sym typeface="Poppins"/>
              </a:rPr>
              <a:t>questions</a:t>
            </a:r>
            <a:r>
              <a:rPr lang="en-GB" sz="1000">
                <a:solidFill>
                  <a:schemeClr val="dk1"/>
                </a:solidFill>
                <a:latin typeface="Poppins"/>
                <a:ea typeface="Poppins"/>
                <a:cs typeface="Poppins"/>
                <a:sym typeface="Poppins"/>
              </a:rPr>
              <a:t> to help with </a:t>
            </a:r>
            <a:r>
              <a:rPr lang="en-GB" sz="1000">
                <a:solidFill>
                  <a:schemeClr val="dk1"/>
                </a:solidFill>
                <a:latin typeface="Poppins"/>
                <a:ea typeface="Poppins"/>
                <a:cs typeface="Poppins"/>
                <a:sym typeface="Poppins"/>
              </a:rPr>
              <a:t>coursework</a:t>
            </a:r>
            <a:r>
              <a:rPr lang="en-GB" sz="1000">
                <a:solidFill>
                  <a:schemeClr val="dk1"/>
                </a:solidFill>
                <a:latin typeface="Poppins"/>
                <a:ea typeface="Poppins"/>
                <a:cs typeface="Poppins"/>
                <a:sym typeface="Poppins"/>
              </a:rPr>
              <a:t>,  creating social media posts, or making a cv and this is what we’re going to look at next. </a:t>
            </a:r>
            <a:endParaRPr sz="1000">
              <a:latin typeface="Poppins"/>
              <a:ea typeface="Poppins"/>
              <a:cs typeface="Poppins"/>
              <a:sym typeface="Poppin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35948e59a3b_0_9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4" name="Google Shape;524;g35948e59a3b_0_9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solidFill>
                  <a:schemeClr val="dk1"/>
                </a:solidFill>
                <a:latin typeface="Poppins"/>
                <a:ea typeface="Poppins"/>
                <a:cs typeface="Poppins"/>
                <a:sym typeface="Poppins"/>
              </a:rPr>
              <a:t>There are lots of Generative AI tools. This area is changing at a fast pace so there are probably even more in development as we speak.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I’m going demonstrate just two of these tools today.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g32d71ff69ee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9" name="Google Shape;529;g32d71ff69ee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First</a:t>
            </a:r>
            <a:r>
              <a:rPr lang="en-GB" sz="1000">
                <a:latin typeface="Poppins"/>
                <a:ea typeface="Poppins"/>
                <a:cs typeface="Poppins"/>
                <a:sym typeface="Poppins"/>
              </a:rPr>
              <a:t> l</a:t>
            </a:r>
            <a:r>
              <a:rPr lang="en-GB" sz="1000">
                <a:latin typeface="Poppins"/>
                <a:ea typeface="Poppins"/>
                <a:cs typeface="Poppins"/>
                <a:sym typeface="Poppins"/>
              </a:rPr>
              <a:t>et’s take a look at Google </a:t>
            </a:r>
            <a:r>
              <a:rPr lang="en-GB" sz="1000">
                <a:latin typeface="Poppins"/>
                <a:ea typeface="Poppins"/>
                <a:cs typeface="Poppins"/>
                <a:sym typeface="Poppins"/>
              </a:rPr>
              <a:t>translate. This tool built into the Chrome browser and can translate any website into many languages.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Open any website in </a:t>
            </a:r>
            <a:r>
              <a:rPr b="1" lang="en-GB" sz="1000">
                <a:latin typeface="Poppins"/>
                <a:ea typeface="Poppins"/>
                <a:cs typeface="Poppins"/>
                <a:sym typeface="Poppins"/>
              </a:rPr>
              <a:t>Chrome</a:t>
            </a:r>
            <a:r>
              <a:rPr lang="en-GB" sz="1000">
                <a:latin typeface="Poppins"/>
                <a:ea typeface="Poppins"/>
                <a:cs typeface="Poppins"/>
                <a:sym typeface="Poppins"/>
              </a:rPr>
              <a:t>.</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Select the </a:t>
            </a:r>
            <a:r>
              <a:rPr b="1" lang="en-GB" sz="1000">
                <a:latin typeface="Poppins"/>
                <a:ea typeface="Poppins"/>
                <a:cs typeface="Poppins"/>
                <a:sym typeface="Poppins"/>
              </a:rPr>
              <a:t>three vertical dots</a:t>
            </a:r>
            <a:r>
              <a:rPr lang="en-GB" sz="1000">
                <a:latin typeface="Poppins"/>
                <a:ea typeface="Poppins"/>
                <a:cs typeface="Poppins"/>
                <a:sym typeface="Poppins"/>
              </a:rPr>
              <a:t> in the top right corner of the window.</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From the menu, select “</a:t>
            </a:r>
            <a:r>
              <a:rPr b="1" lang="en-GB" sz="1000">
                <a:latin typeface="Poppins"/>
                <a:ea typeface="Poppins"/>
                <a:cs typeface="Poppins"/>
                <a:sym typeface="Poppins"/>
              </a:rPr>
              <a:t>Translate</a:t>
            </a:r>
            <a:r>
              <a:rPr lang="en-GB" sz="1000">
                <a:latin typeface="Poppins"/>
                <a:ea typeface="Poppins"/>
                <a:cs typeface="Poppins"/>
                <a:sym typeface="Poppins"/>
              </a:rPr>
              <a:t>”.</a:t>
            </a:r>
            <a:endParaRPr sz="1000">
              <a:latin typeface="Poppins"/>
              <a:ea typeface="Poppins"/>
              <a:cs typeface="Poppins"/>
              <a:sym typeface="Poppins"/>
            </a:endParaRPr>
          </a:p>
          <a:p>
            <a:pPr indent="-298450" lvl="0" marL="457200" rtl="0" algn="l">
              <a:lnSpc>
                <a:spcPct val="115000"/>
              </a:lnSpc>
              <a:spcBef>
                <a:spcPts val="0"/>
              </a:spcBef>
              <a:spcAft>
                <a:spcPts val="0"/>
              </a:spcAft>
              <a:buClr>
                <a:schemeClr val="dk1"/>
              </a:buClr>
              <a:buSzPts val="1100"/>
              <a:buFont typeface="Rubik"/>
              <a:buChar char="●"/>
            </a:pPr>
            <a:r>
              <a:rPr lang="en-GB">
                <a:solidFill>
                  <a:schemeClr val="dk1"/>
                </a:solidFill>
                <a:latin typeface="Rubik"/>
                <a:ea typeface="Rubik"/>
                <a:cs typeface="Rubik"/>
                <a:sym typeface="Rubik"/>
              </a:rPr>
              <a:t>The translation window (a small box) will open below the address bar. </a:t>
            </a:r>
            <a:endParaRPr>
              <a:solidFill>
                <a:schemeClr val="dk1"/>
              </a:solidFill>
              <a:latin typeface="Rubik"/>
              <a:ea typeface="Rubik"/>
              <a:cs typeface="Rubik"/>
              <a:sym typeface="Rubik"/>
            </a:endParaRPr>
          </a:p>
          <a:p>
            <a:pPr indent="-298450" lvl="0" marL="457200" rtl="0" algn="l">
              <a:lnSpc>
                <a:spcPct val="115000"/>
              </a:lnSpc>
              <a:spcBef>
                <a:spcPts val="0"/>
              </a:spcBef>
              <a:spcAft>
                <a:spcPts val="0"/>
              </a:spcAft>
              <a:buSzPts val="1100"/>
              <a:buFont typeface="Rubik"/>
              <a:buChar char="●"/>
            </a:pPr>
            <a:r>
              <a:rPr lang="en-GB">
                <a:latin typeface="Rubik"/>
                <a:ea typeface="Rubik"/>
                <a:cs typeface="Rubik"/>
                <a:sym typeface="Rubik"/>
              </a:rPr>
              <a:t>Select the </a:t>
            </a:r>
            <a:r>
              <a:rPr b="1" lang="en-GB">
                <a:latin typeface="Rubik"/>
                <a:ea typeface="Rubik"/>
                <a:cs typeface="Rubik"/>
                <a:sym typeface="Rubik"/>
              </a:rPr>
              <a:t>three vertical dots</a:t>
            </a:r>
            <a:r>
              <a:rPr lang="en-GB">
                <a:latin typeface="Rubik"/>
                <a:ea typeface="Rubik"/>
                <a:cs typeface="Rubik"/>
                <a:sym typeface="Rubik"/>
              </a:rPr>
              <a:t> in the translation window. </a:t>
            </a:r>
            <a:endParaRPr>
              <a:latin typeface="Rubik"/>
              <a:ea typeface="Rubik"/>
              <a:cs typeface="Rubik"/>
              <a:sym typeface="Rubik"/>
            </a:endParaRPr>
          </a:p>
          <a:p>
            <a:pPr indent="-298450" lvl="0" marL="457200" rtl="0" algn="l">
              <a:lnSpc>
                <a:spcPct val="115000"/>
              </a:lnSpc>
              <a:spcBef>
                <a:spcPts val="0"/>
              </a:spcBef>
              <a:spcAft>
                <a:spcPts val="0"/>
              </a:spcAft>
              <a:buSzPts val="1100"/>
              <a:buFont typeface="Rubik"/>
              <a:buChar char="●"/>
            </a:pPr>
            <a:r>
              <a:rPr lang="en-GB">
                <a:latin typeface="Rubik"/>
                <a:ea typeface="Rubik"/>
                <a:cs typeface="Rubik"/>
                <a:sym typeface="Rubik"/>
              </a:rPr>
              <a:t>Select “</a:t>
            </a:r>
            <a:r>
              <a:rPr b="1" lang="en-GB">
                <a:latin typeface="Rubik"/>
                <a:ea typeface="Rubik"/>
                <a:cs typeface="Rubik"/>
                <a:sym typeface="Rubik"/>
              </a:rPr>
              <a:t>Choose another language…</a:t>
            </a:r>
            <a:r>
              <a:rPr lang="en-GB">
                <a:latin typeface="Rubik"/>
                <a:ea typeface="Rubik"/>
                <a:cs typeface="Rubik"/>
                <a:sym typeface="Rubik"/>
              </a:rPr>
              <a:t>”</a:t>
            </a:r>
            <a:endParaRPr>
              <a:latin typeface="Rubik"/>
              <a:ea typeface="Rubik"/>
              <a:cs typeface="Rubik"/>
              <a:sym typeface="Rubik"/>
            </a:endParaRPr>
          </a:p>
          <a:p>
            <a:pPr indent="-298450" lvl="0" marL="457200" rtl="0" algn="l">
              <a:lnSpc>
                <a:spcPct val="115000"/>
              </a:lnSpc>
              <a:spcBef>
                <a:spcPts val="0"/>
              </a:spcBef>
              <a:spcAft>
                <a:spcPts val="0"/>
              </a:spcAft>
              <a:buSzPts val="1100"/>
              <a:buFont typeface="Rubik"/>
              <a:buChar char="●"/>
            </a:pPr>
            <a:r>
              <a:rPr lang="en-GB">
                <a:latin typeface="Rubik"/>
                <a:ea typeface="Rubik"/>
                <a:cs typeface="Rubik"/>
                <a:sym typeface="Rubik"/>
              </a:rPr>
              <a:t>Use the drop down list to select the desired language, then select “</a:t>
            </a:r>
            <a:r>
              <a:rPr b="1" lang="en-GB">
                <a:latin typeface="Rubik"/>
                <a:ea typeface="Rubik"/>
                <a:cs typeface="Rubik"/>
                <a:sym typeface="Rubik"/>
              </a:rPr>
              <a:t>Translate</a:t>
            </a:r>
            <a:r>
              <a:rPr lang="en-GB">
                <a:latin typeface="Rubik"/>
                <a:ea typeface="Rubik"/>
                <a:cs typeface="Rubik"/>
                <a:sym typeface="Rubik"/>
              </a:rPr>
              <a:t>”.</a:t>
            </a:r>
            <a:endParaRPr>
              <a:latin typeface="Rubik"/>
              <a:ea typeface="Rubik"/>
              <a:cs typeface="Rubik"/>
              <a:sym typeface="Rubik"/>
            </a:endParaRPr>
          </a:p>
          <a:p>
            <a:pPr indent="-298450" lvl="0" marL="457200" rtl="0" algn="l">
              <a:lnSpc>
                <a:spcPct val="115000"/>
              </a:lnSpc>
              <a:spcBef>
                <a:spcPts val="0"/>
              </a:spcBef>
              <a:spcAft>
                <a:spcPts val="0"/>
              </a:spcAft>
              <a:buSzPts val="1100"/>
              <a:buFont typeface="Rubik"/>
              <a:buChar char="●"/>
            </a:pPr>
            <a:r>
              <a:rPr lang="en-GB">
                <a:solidFill>
                  <a:schemeClr val="dk1"/>
                </a:solidFill>
                <a:latin typeface="Rubik"/>
                <a:ea typeface="Rubik"/>
                <a:cs typeface="Rubik"/>
                <a:sym typeface="Rubik"/>
              </a:rPr>
              <a:t>You can switch between the original and translated versions using the translation window.</a:t>
            </a:r>
            <a:endParaRPr sz="1000">
              <a:latin typeface="Poppins"/>
              <a:ea typeface="Poppins"/>
              <a:cs typeface="Poppins"/>
              <a:sym typeface="Poppin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32d71ff69ee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32d71ff69ee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One </a:t>
            </a:r>
            <a:r>
              <a:rPr lang="en-GB" sz="1000">
                <a:latin typeface="Poppins"/>
                <a:ea typeface="Poppins"/>
                <a:cs typeface="Poppins"/>
                <a:sym typeface="Poppins"/>
              </a:rPr>
              <a:t>type</a:t>
            </a:r>
            <a:r>
              <a:rPr lang="en-GB" sz="1000">
                <a:latin typeface="Poppins"/>
                <a:ea typeface="Poppins"/>
                <a:cs typeface="Poppins"/>
                <a:sym typeface="Poppins"/>
              </a:rPr>
              <a:t> of g</a:t>
            </a:r>
            <a:r>
              <a:rPr lang="en-GB" sz="1000">
                <a:latin typeface="Poppins"/>
                <a:ea typeface="Poppins"/>
                <a:cs typeface="Poppins"/>
                <a:sym typeface="Poppins"/>
              </a:rPr>
              <a:t>enerative AI tool called a text generator. Some </a:t>
            </a:r>
            <a:r>
              <a:rPr lang="en-GB" sz="1000">
                <a:latin typeface="Poppins"/>
                <a:ea typeface="Poppins"/>
                <a:cs typeface="Poppins"/>
                <a:sym typeface="Poppins"/>
              </a:rPr>
              <a:t>examples</a:t>
            </a:r>
            <a:r>
              <a:rPr lang="en-GB" sz="1000">
                <a:latin typeface="Poppins"/>
                <a:ea typeface="Poppins"/>
                <a:cs typeface="Poppins"/>
                <a:sym typeface="Poppins"/>
              </a:rPr>
              <a:t> of these you may have heard of are ChatGPT and Gemini.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These tools can hep with many things. Just a few examples are listed here. </a:t>
            </a:r>
            <a:endParaRPr i="1" sz="1000">
              <a:solidFill>
                <a:schemeClr val="accent3"/>
              </a:solidFill>
              <a:latin typeface="Poppins"/>
              <a:ea typeface="Poppins"/>
              <a:cs typeface="Poppins"/>
              <a:sym typeface="Poppin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32faae3d800_0_8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1" name="Google Shape;541;g32faae3d800_0_8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solidFill>
                  <a:schemeClr val="dk1"/>
                </a:solidFill>
                <a:latin typeface="Poppins"/>
                <a:ea typeface="Poppins"/>
                <a:cs typeface="Poppins"/>
                <a:sym typeface="Poppins"/>
              </a:rPr>
              <a:t>This is an example of using Gemini.</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lnSpc>
                <a:spcPct val="150000"/>
              </a:lnSpc>
              <a:spcBef>
                <a:spcPts val="0"/>
              </a:spcBef>
              <a:spcAft>
                <a:spcPts val="0"/>
              </a:spcAft>
              <a:buNone/>
            </a:pPr>
            <a:r>
              <a:rPr lang="en-GB" sz="1000">
                <a:solidFill>
                  <a:schemeClr val="dk1"/>
                </a:solidFill>
                <a:latin typeface="Poppins"/>
                <a:ea typeface="Poppins"/>
                <a:cs typeface="Poppins"/>
                <a:sym typeface="Poppins"/>
              </a:rPr>
              <a:t>With just this simple prompt the tool gives us a great place to start from. It has:</a:t>
            </a:r>
            <a:endParaRPr sz="1000">
              <a:solidFill>
                <a:schemeClr val="dk1"/>
              </a:solidFill>
              <a:latin typeface="Poppins"/>
              <a:ea typeface="Poppins"/>
              <a:cs typeface="Poppins"/>
              <a:sym typeface="Poppins"/>
            </a:endParaRPr>
          </a:p>
          <a:p>
            <a:pPr indent="-292100" lvl="0" marL="457200" rtl="0" algn="l">
              <a:spcBef>
                <a:spcPts val="0"/>
              </a:spcBef>
              <a:spcAft>
                <a:spcPts val="0"/>
              </a:spcAft>
              <a:buClr>
                <a:schemeClr val="dk1"/>
              </a:buClr>
              <a:buSzPts val="1000"/>
              <a:buFont typeface="Poppins"/>
              <a:buChar char="●"/>
            </a:pPr>
            <a:r>
              <a:rPr lang="en-GB" sz="1000">
                <a:solidFill>
                  <a:schemeClr val="dk1"/>
                </a:solidFill>
                <a:latin typeface="Poppins"/>
                <a:ea typeface="Poppins"/>
                <a:cs typeface="Poppins"/>
                <a:sym typeface="Poppins"/>
              </a:rPr>
              <a:t>a good format and structure</a:t>
            </a:r>
            <a:endParaRPr sz="1000">
              <a:solidFill>
                <a:schemeClr val="dk1"/>
              </a:solidFill>
              <a:latin typeface="Poppins"/>
              <a:ea typeface="Poppins"/>
              <a:cs typeface="Poppins"/>
              <a:sym typeface="Poppins"/>
            </a:endParaRPr>
          </a:p>
          <a:p>
            <a:pPr indent="-292100" lvl="0" marL="457200" rtl="0" algn="l">
              <a:spcBef>
                <a:spcPts val="0"/>
              </a:spcBef>
              <a:spcAft>
                <a:spcPts val="0"/>
              </a:spcAft>
              <a:buClr>
                <a:schemeClr val="dk1"/>
              </a:buClr>
              <a:buSzPts val="1000"/>
              <a:buFont typeface="Poppins"/>
              <a:buChar char="●"/>
            </a:pPr>
            <a:r>
              <a:rPr lang="en-GB" sz="1000">
                <a:solidFill>
                  <a:schemeClr val="dk1"/>
                </a:solidFill>
                <a:latin typeface="Poppins"/>
                <a:ea typeface="Poppins"/>
                <a:cs typeface="Poppins"/>
                <a:sym typeface="Poppins"/>
              </a:rPr>
              <a:t>suggestions for details I may want to add to strengthen my complaint</a:t>
            </a:r>
            <a:endParaRPr sz="1000">
              <a:solidFill>
                <a:schemeClr val="dk1"/>
              </a:solidFill>
              <a:latin typeface="Poppins"/>
              <a:ea typeface="Poppins"/>
              <a:cs typeface="Poppins"/>
              <a:sym typeface="Poppins"/>
            </a:endParaRPr>
          </a:p>
          <a:p>
            <a:pPr indent="-292100" lvl="0" marL="457200" rtl="0" algn="l">
              <a:spcBef>
                <a:spcPts val="0"/>
              </a:spcBef>
              <a:spcAft>
                <a:spcPts val="0"/>
              </a:spcAft>
              <a:buClr>
                <a:schemeClr val="dk1"/>
              </a:buClr>
              <a:buSzPts val="1000"/>
              <a:buFont typeface="Poppins"/>
              <a:buChar char="●"/>
            </a:pPr>
            <a:r>
              <a:rPr lang="en-GB" sz="1000">
                <a:solidFill>
                  <a:schemeClr val="dk1"/>
                </a:solidFill>
                <a:latin typeface="Poppins"/>
                <a:ea typeface="Poppins"/>
                <a:cs typeface="Poppins"/>
                <a:sym typeface="Poppins"/>
              </a:rPr>
              <a:t>help to formalise the action I want them to take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rPr lang="en-GB" sz="1000">
                <a:solidFill>
                  <a:schemeClr val="dk1"/>
                </a:solidFill>
                <a:latin typeface="Poppins"/>
                <a:ea typeface="Poppins"/>
                <a:cs typeface="Poppins"/>
                <a:sym typeface="Poppins"/>
              </a:rPr>
              <a:t>Try using a text generator to write a letter, meal plan or fitness routine.</a:t>
            </a:r>
            <a:endParaRPr sz="1000">
              <a:solidFill>
                <a:schemeClr val="dk1"/>
              </a:solidFill>
              <a:latin typeface="Poppins"/>
              <a:ea typeface="Poppins"/>
              <a:cs typeface="Poppins"/>
              <a:sym typeface="Poppins"/>
            </a:endParaRPr>
          </a:p>
          <a:p>
            <a:pPr indent="0" lvl="0" marL="0" rtl="0" algn="l">
              <a:lnSpc>
                <a:spcPct val="150000"/>
              </a:lnSpc>
              <a:spcBef>
                <a:spcPts val="0"/>
              </a:spcBef>
              <a:spcAft>
                <a:spcPts val="0"/>
              </a:spcAft>
              <a:buClr>
                <a:schemeClr val="dk1"/>
              </a:buClr>
              <a:buSzPts val="1100"/>
              <a:buFont typeface="Arial"/>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2ab7fdf55fa_1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8" name="Google Shape;548;g2ab7fdf55fa_1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As with most things in life, with generative AI there are both </a:t>
            </a:r>
            <a:r>
              <a:rPr lang="en-GB" sz="1000">
                <a:latin typeface="Poppins"/>
                <a:ea typeface="Poppins"/>
                <a:cs typeface="Poppins"/>
                <a:sym typeface="Poppins"/>
              </a:rPr>
              <a:t>benefits</a:t>
            </a:r>
            <a:r>
              <a:rPr lang="en-GB" sz="1000">
                <a:latin typeface="Poppins"/>
                <a:ea typeface="Poppins"/>
                <a:cs typeface="Poppins"/>
                <a:sym typeface="Poppins"/>
              </a:rPr>
              <a:t> and risks.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Next we’ll consider some key things that we need to be aware of about generative AI. </a:t>
            </a:r>
            <a:endParaRPr sz="1000">
              <a:latin typeface="Poppins"/>
              <a:ea typeface="Poppins"/>
              <a:cs typeface="Poppins"/>
              <a:sym typeface="Poppin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2af1e5f4227_1_4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2af1e5f4227_1_4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Generative AI tools are trained using large amounts of data or </a:t>
            </a:r>
            <a:r>
              <a:rPr lang="en-GB" sz="1000">
                <a:latin typeface="Poppins"/>
                <a:ea typeface="Poppins"/>
                <a:cs typeface="Poppins"/>
                <a:sym typeface="Poppins"/>
              </a:rPr>
              <a:t>information which has </a:t>
            </a:r>
            <a:r>
              <a:rPr lang="en-GB" sz="1000">
                <a:latin typeface="Poppins"/>
                <a:ea typeface="Poppins"/>
                <a:cs typeface="Poppins"/>
                <a:sym typeface="Poppins"/>
              </a:rPr>
              <a:t>often been sourced from the internet. This data may be unbalanced and/or reflect discrimination, societal biases and prejudices.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As a result, AI programs are more likely to generate content based on these prejudices. They may create discriminatory content when it comes to gender, race, age, health, religion, disability, sexual orientation or other characteristics.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For example, asking and AI tool to create a photo </a:t>
            </a:r>
            <a:r>
              <a:rPr lang="en-GB" sz="1000">
                <a:latin typeface="Poppins"/>
                <a:ea typeface="Poppins"/>
                <a:cs typeface="Poppins"/>
                <a:sym typeface="Poppins"/>
              </a:rPr>
              <a:t>realistic</a:t>
            </a:r>
            <a:r>
              <a:rPr lang="en-GB" sz="1000">
                <a:latin typeface="Poppins"/>
                <a:ea typeface="Poppins"/>
                <a:cs typeface="Poppins"/>
                <a:sym typeface="Poppins"/>
              </a:rPr>
              <a:t> image of a librarian resulted in a </a:t>
            </a:r>
            <a:r>
              <a:rPr lang="en-GB" sz="1000">
                <a:latin typeface="Poppins"/>
                <a:ea typeface="Poppins"/>
                <a:cs typeface="Poppins"/>
                <a:sym typeface="Poppins"/>
              </a:rPr>
              <a:t>picture of a white older female. This is understandable but probably not completely representative of librarians today.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t/>
            </a:r>
            <a:endParaRPr sz="9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2e71eaceb7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0" name="Google Shape;560;g2e71eaceb7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Plagiarism is presenting someone’s work as your own and copyright infringement is using copyrighted material without </a:t>
            </a:r>
            <a:r>
              <a:rPr lang="en-GB" sz="1000">
                <a:latin typeface="Poppins"/>
                <a:ea typeface="Poppins"/>
                <a:cs typeface="Poppins"/>
                <a:sym typeface="Poppins"/>
              </a:rPr>
              <a:t>permission from</a:t>
            </a:r>
            <a:r>
              <a:rPr lang="en-GB" sz="1000">
                <a:latin typeface="Poppins"/>
                <a:ea typeface="Poppins"/>
                <a:cs typeface="Poppins"/>
                <a:sym typeface="Poppins"/>
              </a:rPr>
              <a:t> the owner.</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Because g</a:t>
            </a:r>
            <a:r>
              <a:rPr lang="en-GB" sz="1000">
                <a:latin typeface="Poppins"/>
                <a:ea typeface="Poppins"/>
                <a:cs typeface="Poppins"/>
                <a:sym typeface="Poppins"/>
              </a:rPr>
              <a:t>enerative AI programs aggregate and analyse text from the internet, whilst they attempt to create original content, it may actually closely represent or even copy existing works.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For example, a generated covering letter for a job application might use the </a:t>
            </a:r>
            <a:r>
              <a:rPr lang="en-GB" sz="1000">
                <a:latin typeface="Poppins"/>
                <a:ea typeface="Poppins"/>
                <a:cs typeface="Poppins"/>
                <a:sym typeface="Poppins"/>
              </a:rPr>
              <a:t>exact</a:t>
            </a:r>
            <a:r>
              <a:rPr lang="en-GB" sz="1000">
                <a:latin typeface="Poppins"/>
                <a:ea typeface="Poppins"/>
                <a:cs typeface="Poppins"/>
                <a:sym typeface="Poppins"/>
              </a:rPr>
              <a:t> words from an existing letter on the internet.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Or an image created for a poster could use part of an artist's work without their knowledge. Like here, where the mona lisa has been used in a generated advert to promote a range of beauty products.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35948e59a3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35948e59a3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Before we start, please open this survey and answer question 1 only.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We’ll revisit the survey and answer the other questions at the end of the session.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This will help us understand the effectiveness of the session and make any improvements as needed.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rPr lang="en-GB" sz="1000" u="sng">
                <a:solidFill>
                  <a:srgbClr val="1155CC"/>
                </a:solidFill>
                <a:latin typeface="Poppins"/>
                <a:ea typeface="Poppins"/>
                <a:cs typeface="Poppins"/>
                <a:sym typeface="Poppins"/>
                <a:hlinkClick r:id="rId2">
                  <a:extLst>
                    <a:ext uri="{A12FA001-AC4F-418D-AE19-62706E023703}">
                      <ahyp:hlinkClr val="tx"/>
                    </a:ext>
                  </a:extLst>
                </a:hlinkClick>
              </a:rPr>
              <a:t>goodthingsfoundation.tfaforms.net/254</a:t>
            </a:r>
            <a:endParaRPr b="1" sz="1000" u="sng">
              <a:solidFill>
                <a:srgbClr val="1155CC"/>
              </a:solidFill>
              <a:latin typeface="Poppins"/>
              <a:ea typeface="Poppins"/>
              <a:cs typeface="Poppins"/>
              <a:sym typeface="Poppins"/>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g2e71eaceb7b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7" name="Google Shape;567;g2e71eaceb7b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AI text generators</a:t>
            </a:r>
            <a:r>
              <a:rPr lang="en-GB" sz="1000">
                <a:latin typeface="Poppins"/>
                <a:ea typeface="Poppins"/>
                <a:cs typeface="Poppins"/>
                <a:sym typeface="Poppins"/>
              </a:rPr>
              <a:t> </a:t>
            </a:r>
            <a:r>
              <a:rPr lang="en-GB" sz="1000">
                <a:latin typeface="Poppins"/>
                <a:ea typeface="Poppins"/>
                <a:cs typeface="Poppins"/>
                <a:sym typeface="Poppins"/>
              </a:rPr>
              <a:t>don't understand the text they create. It’s a bit like someone knowing how to write words in a foreign language but not knowing what they actually mean. This could result in grammatical or factual errors, or even insensitive content. And it often uses US spelling (eg replacing ‘s’ with ‘z’).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Recently Google had to re-edit an advert that was shown during the Super Bowl (a high profile American sporting event). It showed a cheese maker using Gemini to write a product description. In the advert Gemini showed stated that Gouda accounts for 50% to 60% of cheese eaten across </a:t>
            </a:r>
            <a:r>
              <a:rPr lang="en-GB" sz="1000">
                <a:latin typeface="Poppins"/>
                <a:ea typeface="Poppins"/>
                <a:cs typeface="Poppins"/>
                <a:sym typeface="Poppins"/>
              </a:rPr>
              <a:t>the</a:t>
            </a:r>
            <a:r>
              <a:rPr lang="en-GB" sz="1000">
                <a:latin typeface="Poppins"/>
                <a:ea typeface="Poppins"/>
                <a:cs typeface="Poppins"/>
                <a:sym typeface="Poppins"/>
              </a:rPr>
              <a:t> world. </a:t>
            </a:r>
            <a:r>
              <a:rPr lang="en-GB" sz="1000">
                <a:latin typeface="Poppins"/>
                <a:ea typeface="Poppins"/>
                <a:cs typeface="Poppins"/>
                <a:sym typeface="Poppins"/>
              </a:rPr>
              <a:t>This isn’t true; the Gemini had made this up, and experts were quick to point this out to Google.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Similarly in May 2024 the AI search in Chrome was criticised after if told some users to use non toxic glue when they asked how to make cheese stick to pizza. It didn’t understand the context of the search so it’s answer was unsurprisingly inappropriate. </a:t>
            </a:r>
            <a:endParaRPr sz="1000">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Generative AI tools can help you to get started with a tasks quickly but the outputs always need human input to review them, make sure they are correct and make sense. </a:t>
            </a:r>
            <a:endParaRPr sz="1000">
              <a:latin typeface="Poppins"/>
              <a:ea typeface="Poppins"/>
              <a:cs typeface="Poppins"/>
              <a:sym typeface="Poppins"/>
            </a:endParaRPr>
          </a:p>
          <a:p>
            <a:pPr indent="0" lvl="0" marL="0" rtl="0" algn="l">
              <a:spcBef>
                <a:spcPts val="0"/>
              </a:spcBef>
              <a:spcAft>
                <a:spcPts val="0"/>
              </a:spcAft>
              <a:buNone/>
            </a:pPr>
            <a:r>
              <a:t/>
            </a:r>
            <a:endParaRPr sz="9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g35948e59a3b_0_13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5" name="Google Shape;575;g35948e59a3b_0_13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t/>
            </a:r>
            <a:endParaRPr sz="1000">
              <a:solidFill>
                <a:schemeClr val="dk1"/>
              </a:solidFill>
            </a:endParaRPr>
          </a:p>
          <a:p>
            <a:pPr indent="0" lvl="0" marL="0" rtl="0" algn="l">
              <a:spcBef>
                <a:spcPts val="0"/>
              </a:spcBef>
              <a:spcAft>
                <a:spcPts val="0"/>
              </a:spcAft>
              <a:buNone/>
            </a:pPr>
            <a:r>
              <a:t/>
            </a:r>
            <a:endParaRPr sz="100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2b1264acc43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1" name="Google Shape;581;g2b1264acc4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solidFill>
                  <a:schemeClr val="dk1"/>
                </a:solidFill>
                <a:latin typeface="Poppins"/>
                <a:ea typeface="Poppins"/>
                <a:cs typeface="Poppins"/>
                <a:sym typeface="Poppins"/>
              </a:rPr>
              <a:t>I hope you’ve found some of what’s been covered interesting and helpful. </a:t>
            </a:r>
            <a:r>
              <a:rPr lang="en-GB" sz="1000">
                <a:solidFill>
                  <a:schemeClr val="dk1"/>
                </a:solidFill>
                <a:latin typeface="Poppins"/>
                <a:ea typeface="Poppins"/>
                <a:cs typeface="Poppins"/>
                <a:sym typeface="Poppins"/>
              </a:rPr>
              <a:t>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rPr lang="en-GB" sz="1000">
                <a:solidFill>
                  <a:schemeClr val="dk1"/>
                </a:solidFill>
                <a:latin typeface="Poppins"/>
                <a:ea typeface="Poppins"/>
                <a:cs typeface="Poppins"/>
                <a:sym typeface="Poppins"/>
              </a:rPr>
              <a:t>Please return to the survey from the start and answer the </a:t>
            </a:r>
            <a:r>
              <a:rPr lang="en-GB" sz="1000">
                <a:solidFill>
                  <a:schemeClr val="dk1"/>
                </a:solidFill>
                <a:latin typeface="Poppins"/>
                <a:ea typeface="Poppins"/>
                <a:cs typeface="Poppins"/>
                <a:sym typeface="Poppins"/>
              </a:rPr>
              <a:t>questions</a:t>
            </a:r>
            <a:r>
              <a:rPr lang="en-GB" sz="1000">
                <a:solidFill>
                  <a:schemeClr val="dk1"/>
                </a:solidFill>
                <a:latin typeface="Poppins"/>
                <a:ea typeface="Poppins"/>
                <a:cs typeface="Poppins"/>
                <a:sym typeface="Poppins"/>
              </a:rPr>
              <a:t> 2 and 3.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endParaRPr>
          </a:p>
          <a:p>
            <a:pPr indent="0" lvl="0" marL="0" rtl="0" algn="l">
              <a:spcBef>
                <a:spcPts val="0"/>
              </a:spcBef>
              <a:spcAft>
                <a:spcPts val="0"/>
              </a:spcAft>
              <a:buClr>
                <a:schemeClr val="dk1"/>
              </a:buClr>
              <a:buSzPts val="1100"/>
              <a:buFont typeface="Arial"/>
              <a:buNone/>
            </a:pPr>
            <a:r>
              <a:rPr lang="en-GB" sz="1000" u="sng">
                <a:solidFill>
                  <a:srgbClr val="1155CC"/>
                </a:solidFill>
                <a:latin typeface="Poppins"/>
                <a:ea typeface="Poppins"/>
                <a:cs typeface="Poppins"/>
                <a:sym typeface="Poppins"/>
                <a:hlinkClick r:id="rId2">
                  <a:extLst>
                    <a:ext uri="{A12FA001-AC4F-418D-AE19-62706E023703}">
                      <ahyp:hlinkClr val="tx"/>
                    </a:ext>
                  </a:extLst>
                </a:hlinkClick>
              </a:rPr>
              <a:t>goodthingsfoundation.tfaforms.net/254</a:t>
            </a:r>
            <a:endParaRPr b="1" sz="1000" u="sng">
              <a:solidFill>
                <a:srgbClr val="1155CC"/>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337219bd72c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337219bd72c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When you hear the term artificial intelligence (or AI) what does it make you think about? How does </a:t>
            </a:r>
            <a:r>
              <a:rPr lang="en-GB" sz="1000">
                <a:latin typeface="Poppins"/>
                <a:ea typeface="Poppins"/>
                <a:cs typeface="Poppins"/>
                <a:sym typeface="Poppins"/>
              </a:rPr>
              <a:t>it make</a:t>
            </a:r>
            <a:r>
              <a:rPr lang="en-GB" sz="1000">
                <a:latin typeface="Poppins"/>
                <a:ea typeface="Poppins"/>
                <a:cs typeface="Poppins"/>
                <a:sym typeface="Poppins"/>
              </a:rPr>
              <a:t> you feel?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Put your hand up if you’d like to share with the group.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Hopefully we’ll address some of these points in this session. </a:t>
            </a:r>
            <a:endParaRPr sz="1000">
              <a:latin typeface="Poppins"/>
              <a:ea typeface="Poppins"/>
              <a:cs typeface="Poppins"/>
              <a:sym typeface="Poppi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2e6cec142bd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2e6cec142bd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AI has been around for quite a while. It’s been working in the background in many of the ways we connect to the internet and carry out activities online.</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It is used in other common </a:t>
            </a:r>
            <a:r>
              <a:rPr lang="en-GB" sz="1000">
                <a:solidFill>
                  <a:schemeClr val="dk1"/>
                </a:solidFill>
                <a:latin typeface="Poppins"/>
                <a:ea typeface="Poppins"/>
                <a:cs typeface="Poppins"/>
                <a:sym typeface="Poppins"/>
              </a:rPr>
              <a:t>applications</a:t>
            </a:r>
            <a:r>
              <a:rPr lang="en-GB" sz="1000">
                <a:solidFill>
                  <a:schemeClr val="dk1"/>
                </a:solidFill>
                <a:latin typeface="Poppins"/>
                <a:ea typeface="Poppins"/>
                <a:cs typeface="Poppins"/>
                <a:sym typeface="Poppins"/>
              </a:rPr>
              <a:t>, such as weather forecasting and sport (eg checking if a footballer is offside).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Some of the things AI is used for might by surprising, like creating art, driving cars, or diagnosing illnesses.</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Poppins"/>
              <a:ea typeface="Poppins"/>
              <a:cs typeface="Poppins"/>
              <a:sym typeface="Poppi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35948e59a3b_0_4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35948e59a3b_0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Let’s hear a bit more about AI in this video.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rPr lang="en-GB" sz="1000" u="sng">
                <a:solidFill>
                  <a:schemeClr val="hlink"/>
                </a:solidFill>
                <a:latin typeface="Poppins"/>
                <a:ea typeface="Poppins"/>
                <a:cs typeface="Poppins"/>
                <a:sym typeface="Poppins"/>
                <a:hlinkClick r:id="rId2"/>
              </a:rPr>
              <a:t>youtu.be/vBePahzcXfc</a:t>
            </a:r>
            <a:endParaRPr sz="10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Poppins"/>
              <a:ea typeface="Poppins"/>
              <a:cs typeface="Poppins"/>
              <a:sym typeface="Poppin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2ae09a9236c_0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2ae09a9236c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Now, let’s take a look at the various types of AI.</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Although we often use the term "AI" as a catch-all phrase, there are actually different types of artificial intelligence, each with its own unique capabilities.</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I find it helpful to consider these in human terms: how AI systems can see, read, hear, touch, recommend, and create things.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2af1e5f4227_1_2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2af1e5f4227_1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latin typeface="Poppins"/>
                <a:ea typeface="Poppins"/>
                <a:cs typeface="Poppins"/>
                <a:sym typeface="Poppins"/>
              </a:rPr>
              <a:t>Some forms of AI are capable of understanding and interpreting visual information. They can analyse images, videos, and other visual inputs to extract valuable details. This type of AI is used in various applications, such as:</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when you unlock your phone using facial recognition technology.</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For driverless cars, where AI helps interpret the environment and make driving decisions.</a:t>
            </a:r>
            <a:endParaRPr sz="1000">
              <a:latin typeface="Poppins"/>
              <a:ea typeface="Poppins"/>
              <a:cs typeface="Poppins"/>
              <a:sym typeface="Poppins"/>
            </a:endParaRPr>
          </a:p>
          <a:p>
            <a:pPr indent="-292100" lvl="0" marL="457200" rtl="0" algn="l">
              <a:spcBef>
                <a:spcPts val="0"/>
              </a:spcBef>
              <a:spcAft>
                <a:spcPts val="0"/>
              </a:spcAft>
              <a:buSzPts val="1000"/>
              <a:buFont typeface="Poppins"/>
              <a:buChar char="●"/>
            </a:pPr>
            <a:r>
              <a:rPr lang="en-GB" sz="1000">
                <a:latin typeface="Poppins"/>
                <a:ea typeface="Poppins"/>
                <a:cs typeface="Poppins"/>
                <a:sym typeface="Poppins"/>
              </a:rPr>
              <a:t>For detecting tiny tumors that are invisible to the human eye.</a:t>
            </a:r>
            <a:endParaRPr sz="1000">
              <a:latin typeface="Poppins"/>
              <a:ea typeface="Poppins"/>
              <a:cs typeface="Poppins"/>
              <a:sym typeface="Poppins"/>
            </a:endParaRPr>
          </a:p>
          <a:p>
            <a:pPr indent="0" lvl="0" marL="45720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rPr lang="en-GB" sz="1000">
                <a:latin typeface="Poppins"/>
                <a:ea typeface="Poppins"/>
                <a:cs typeface="Poppins"/>
                <a:sym typeface="Poppins"/>
              </a:rPr>
              <a:t>Another example is Google Lens, which can analyse an image (whether it's from a website or a photograph you've taken) on your phone and perform a reverse search to provide information about what it's seeing. For instance, it can identify an item in a shop and tell you where else you can buy it, or recognise a flower or animal you come across and tell you the name.</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a:p>
            <a:pPr indent="0" lvl="0" marL="0" rtl="0" algn="l">
              <a:spcBef>
                <a:spcPts val="0"/>
              </a:spcBef>
              <a:spcAft>
                <a:spcPts val="0"/>
              </a:spcAft>
              <a:buNone/>
            </a:pPr>
            <a:r>
              <a:t/>
            </a:r>
            <a:endParaRPr sz="1000">
              <a:latin typeface="Poppins"/>
              <a:ea typeface="Poppins"/>
              <a:cs typeface="Poppins"/>
              <a:sym typeface="Poppin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g32d71ff69ee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4" name="Google Shape;484;g32d71ff69ee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000">
                <a:solidFill>
                  <a:schemeClr val="dk1"/>
                </a:solidFill>
                <a:latin typeface="Poppins"/>
                <a:ea typeface="Poppins"/>
                <a:cs typeface="Poppins"/>
                <a:sym typeface="Poppins"/>
              </a:rPr>
              <a:t>Other types of AI are able to use natural language processing, to understand, interpret, and respond to human language.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rPr lang="en-GB" sz="1000">
                <a:solidFill>
                  <a:schemeClr val="dk1"/>
                </a:solidFill>
                <a:latin typeface="Poppins"/>
                <a:ea typeface="Poppins"/>
                <a:cs typeface="Poppins"/>
                <a:sym typeface="Poppins"/>
              </a:rPr>
              <a:t>This type of AI is used for language translation, as seen in tools like Google Translate (which we'll be using later) and Microsoft Translator.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rPr lang="en-GB" sz="1000">
                <a:solidFill>
                  <a:schemeClr val="dk1"/>
                </a:solidFill>
                <a:latin typeface="Poppins"/>
                <a:ea typeface="Poppins"/>
                <a:cs typeface="Poppins"/>
                <a:sym typeface="Poppins"/>
              </a:rPr>
              <a:t>It is also employed in chatbots, where we type our questions into customer service bots on websites. The AI in these chatbots recognise the words we've typed and provide us with answers.</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32d71ff69ee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32d71ff69ee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000">
                <a:solidFill>
                  <a:schemeClr val="dk1"/>
                </a:solidFill>
                <a:latin typeface="Poppins"/>
                <a:ea typeface="Poppins"/>
                <a:cs typeface="Poppins"/>
                <a:sym typeface="Poppins"/>
              </a:rPr>
              <a:t>Robotics is likely the most recognised aspect of AI, involving machines designed to carry out manual tasks traditionally performed by humans.</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a:p>
            <a:pPr indent="0" lvl="0" marL="0" rtl="0" algn="l">
              <a:spcBef>
                <a:spcPts val="0"/>
              </a:spcBef>
              <a:spcAft>
                <a:spcPts val="0"/>
              </a:spcAft>
              <a:buNone/>
            </a:pPr>
            <a:r>
              <a:rPr lang="en-GB" sz="1000">
                <a:solidFill>
                  <a:schemeClr val="dk1"/>
                </a:solidFill>
                <a:latin typeface="Poppins"/>
                <a:ea typeface="Poppins"/>
                <a:cs typeface="Poppins"/>
                <a:sym typeface="Poppins"/>
              </a:rPr>
              <a:t>This type of AI is commonly used in various industries:</a:t>
            </a:r>
            <a:endParaRPr sz="1000">
              <a:solidFill>
                <a:schemeClr val="dk1"/>
              </a:solidFill>
              <a:latin typeface="Poppins"/>
              <a:ea typeface="Poppins"/>
              <a:cs typeface="Poppins"/>
              <a:sym typeface="Poppins"/>
            </a:endParaRPr>
          </a:p>
          <a:p>
            <a:pPr indent="-292100" lvl="0" marL="457200" rtl="0" algn="l">
              <a:spcBef>
                <a:spcPts val="0"/>
              </a:spcBef>
              <a:spcAft>
                <a:spcPts val="0"/>
              </a:spcAft>
              <a:buClr>
                <a:schemeClr val="dk1"/>
              </a:buClr>
              <a:buSzPts val="1000"/>
              <a:buFont typeface="Poppins"/>
              <a:buChar char="●"/>
            </a:pPr>
            <a:r>
              <a:rPr lang="en-GB" sz="1000">
                <a:solidFill>
                  <a:schemeClr val="dk1"/>
                </a:solidFill>
                <a:latin typeface="Poppins"/>
                <a:ea typeface="Poppins"/>
                <a:cs typeface="Poppins"/>
                <a:sym typeface="Poppins"/>
              </a:rPr>
              <a:t>In manufacturing on assembly lines and for tasks such as welding and painting.</a:t>
            </a:r>
            <a:endParaRPr sz="1000">
              <a:solidFill>
                <a:schemeClr val="dk1"/>
              </a:solidFill>
              <a:latin typeface="Poppins"/>
              <a:ea typeface="Poppins"/>
              <a:cs typeface="Poppins"/>
              <a:sym typeface="Poppins"/>
            </a:endParaRPr>
          </a:p>
          <a:p>
            <a:pPr indent="-292100" lvl="0" marL="457200" rtl="0" algn="l">
              <a:spcBef>
                <a:spcPts val="0"/>
              </a:spcBef>
              <a:spcAft>
                <a:spcPts val="0"/>
              </a:spcAft>
              <a:buClr>
                <a:schemeClr val="dk1"/>
              </a:buClr>
              <a:buSzPts val="1000"/>
              <a:buFont typeface="Poppins"/>
              <a:buChar char="●"/>
            </a:pPr>
            <a:r>
              <a:rPr lang="en-GB" sz="1000">
                <a:solidFill>
                  <a:schemeClr val="dk1"/>
                </a:solidFill>
                <a:latin typeface="Poppins"/>
                <a:ea typeface="Poppins"/>
                <a:cs typeface="Poppins"/>
                <a:sym typeface="Poppins"/>
              </a:rPr>
              <a:t>In healthcare to assist surgeons with precision and performing minimally invasive procedures.</a:t>
            </a:r>
            <a:endParaRPr sz="1000">
              <a:solidFill>
                <a:schemeClr val="dk1"/>
              </a:solidFill>
              <a:latin typeface="Poppins"/>
              <a:ea typeface="Poppins"/>
              <a:cs typeface="Poppins"/>
              <a:sym typeface="Poppins"/>
            </a:endParaRPr>
          </a:p>
          <a:p>
            <a:pPr indent="-292100" lvl="0" marL="457200" rtl="0" algn="l">
              <a:spcBef>
                <a:spcPts val="0"/>
              </a:spcBef>
              <a:spcAft>
                <a:spcPts val="0"/>
              </a:spcAft>
              <a:buClr>
                <a:schemeClr val="dk1"/>
              </a:buClr>
              <a:buSzPts val="1000"/>
              <a:buFont typeface="Poppins"/>
              <a:buChar char="●"/>
            </a:pPr>
            <a:r>
              <a:rPr lang="en-GB" sz="1000">
                <a:solidFill>
                  <a:schemeClr val="dk1"/>
                </a:solidFill>
                <a:latin typeface="Poppins"/>
                <a:ea typeface="Poppins"/>
                <a:cs typeface="Poppins"/>
                <a:sym typeface="Poppins"/>
              </a:rPr>
              <a:t>In agriculture for planting, harvesting, and monitoring crops.</a:t>
            </a:r>
            <a:endParaRPr sz="1000">
              <a:solidFill>
                <a:schemeClr val="dk1"/>
              </a:solidFill>
              <a:latin typeface="Poppins"/>
              <a:ea typeface="Poppins"/>
              <a:cs typeface="Poppins"/>
              <a:sym typeface="Poppins"/>
            </a:endParaRPr>
          </a:p>
          <a:p>
            <a:pPr indent="0" lvl="0" marL="0" rtl="0" algn="l">
              <a:spcBef>
                <a:spcPts val="0"/>
              </a:spcBef>
              <a:spcAft>
                <a:spcPts val="0"/>
              </a:spcAft>
              <a:buNone/>
            </a:pPr>
            <a:r>
              <a:t/>
            </a:r>
            <a:endParaRPr sz="1000">
              <a:solidFill>
                <a:schemeClr val="dk1"/>
              </a:solidFill>
              <a:latin typeface="Poppins"/>
              <a:ea typeface="Poppins"/>
              <a:cs typeface="Poppins"/>
              <a:sym typeface="Poppi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 Id="rId3" Type="http://schemas.openxmlformats.org/officeDocument/2006/relationships/image" Target="../media/image2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2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24.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1.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 Id="rId3" Type="http://schemas.openxmlformats.org/officeDocument/2006/relationships/image" Target="../media/image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1.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1.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png"/><Relationship Id="rId3"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png"/><Relationship Id="rId3" Type="http://schemas.openxmlformats.org/officeDocument/2006/relationships/image" Target="../media/image1.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pic>
        <p:nvPicPr>
          <p:cNvPr id="10" name="Google Shape;10;p2"/>
          <p:cNvPicPr preferRelativeResize="0"/>
          <p:nvPr/>
        </p:nvPicPr>
        <p:blipFill>
          <a:blip r:embed="rId2">
            <a:alphaModFix/>
          </a:blip>
          <a:stretch>
            <a:fillRect/>
          </a:stretch>
        </p:blipFill>
        <p:spPr>
          <a:xfrm>
            <a:off x="-130475" y="-73400"/>
            <a:ext cx="9404948" cy="5290301"/>
          </a:xfrm>
          <a:prstGeom prst="rect">
            <a:avLst/>
          </a:prstGeom>
          <a:noFill/>
          <a:ln>
            <a:noFill/>
          </a:ln>
        </p:spPr>
      </p:pic>
      <p:sp>
        <p:nvSpPr>
          <p:cNvPr id="11" name="Google Shape;11;p2"/>
          <p:cNvSpPr/>
          <p:nvPr>
            <p:ph idx="2" type="pic"/>
          </p:nvPr>
        </p:nvSpPr>
        <p:spPr>
          <a:xfrm>
            <a:off x="371375" y="361350"/>
            <a:ext cx="3678900" cy="4422300"/>
          </a:xfrm>
          <a:prstGeom prst="roundRect">
            <a:avLst>
              <a:gd fmla="val 8458" name="adj"/>
            </a:avLst>
          </a:prstGeom>
          <a:noFill/>
          <a:ln>
            <a:noFill/>
          </a:ln>
        </p:spPr>
      </p:sp>
      <p:sp>
        <p:nvSpPr>
          <p:cNvPr id="12" name="Google Shape;12;p2"/>
          <p:cNvSpPr txBox="1"/>
          <p:nvPr>
            <p:ph type="ctrTitle"/>
          </p:nvPr>
        </p:nvSpPr>
        <p:spPr>
          <a:xfrm>
            <a:off x="4264075" y="1301525"/>
            <a:ext cx="3429900" cy="1296600"/>
          </a:xfrm>
          <a:prstGeom prst="rect">
            <a:avLst/>
          </a:prstGeom>
        </p:spPr>
        <p:txBody>
          <a:bodyPr anchorCtr="0" anchor="t" bIns="91425" lIns="91425" spcFirstLastPara="1" rIns="91425" wrap="square" tIns="91425">
            <a:noAutofit/>
          </a:bodyPr>
          <a:lstStyle>
            <a:lvl1pPr lvl="0">
              <a:spcBef>
                <a:spcPts val="0"/>
              </a:spcBef>
              <a:spcAft>
                <a:spcPts val="0"/>
              </a:spcAft>
              <a:buSzPts val="3700"/>
              <a:buNone/>
              <a:defRPr sz="3700"/>
            </a:lvl1pPr>
            <a:lvl2pPr lvl="1">
              <a:spcBef>
                <a:spcPts val="0"/>
              </a:spcBef>
              <a:spcAft>
                <a:spcPts val="0"/>
              </a:spcAft>
              <a:buSzPts val="4900"/>
              <a:buNone/>
              <a:defRPr sz="4900"/>
            </a:lvl2pPr>
            <a:lvl3pPr lvl="2">
              <a:spcBef>
                <a:spcPts val="0"/>
              </a:spcBef>
              <a:spcAft>
                <a:spcPts val="0"/>
              </a:spcAft>
              <a:buSzPts val="4900"/>
              <a:buNone/>
              <a:defRPr sz="4900"/>
            </a:lvl3pPr>
            <a:lvl4pPr lvl="3">
              <a:spcBef>
                <a:spcPts val="0"/>
              </a:spcBef>
              <a:spcAft>
                <a:spcPts val="0"/>
              </a:spcAft>
              <a:buSzPts val="4900"/>
              <a:buNone/>
              <a:defRPr sz="4900"/>
            </a:lvl4pPr>
            <a:lvl5pPr lvl="4">
              <a:spcBef>
                <a:spcPts val="0"/>
              </a:spcBef>
              <a:spcAft>
                <a:spcPts val="0"/>
              </a:spcAft>
              <a:buSzPts val="4900"/>
              <a:buNone/>
              <a:defRPr sz="4900"/>
            </a:lvl5pPr>
            <a:lvl6pPr lvl="5">
              <a:spcBef>
                <a:spcPts val="0"/>
              </a:spcBef>
              <a:spcAft>
                <a:spcPts val="0"/>
              </a:spcAft>
              <a:buSzPts val="4900"/>
              <a:buNone/>
              <a:defRPr sz="4900"/>
            </a:lvl6pPr>
            <a:lvl7pPr lvl="6">
              <a:spcBef>
                <a:spcPts val="0"/>
              </a:spcBef>
              <a:spcAft>
                <a:spcPts val="0"/>
              </a:spcAft>
              <a:buSzPts val="4900"/>
              <a:buNone/>
              <a:defRPr sz="4900"/>
            </a:lvl7pPr>
            <a:lvl8pPr lvl="7">
              <a:spcBef>
                <a:spcPts val="0"/>
              </a:spcBef>
              <a:spcAft>
                <a:spcPts val="0"/>
              </a:spcAft>
              <a:buSzPts val="4900"/>
              <a:buNone/>
              <a:defRPr sz="4900"/>
            </a:lvl8pPr>
            <a:lvl9pPr lvl="8">
              <a:spcBef>
                <a:spcPts val="0"/>
              </a:spcBef>
              <a:spcAft>
                <a:spcPts val="0"/>
              </a:spcAft>
              <a:buSzPts val="4900"/>
              <a:buNone/>
              <a:defRPr sz="4900"/>
            </a:lvl9pPr>
          </a:lstStyle>
          <a:p/>
        </p:txBody>
      </p:sp>
      <p:sp>
        <p:nvSpPr>
          <p:cNvPr id="13" name="Google Shape;13;p2"/>
          <p:cNvSpPr txBox="1"/>
          <p:nvPr>
            <p:ph idx="1" type="subTitle"/>
          </p:nvPr>
        </p:nvSpPr>
        <p:spPr>
          <a:xfrm>
            <a:off x="4264075" y="3217800"/>
            <a:ext cx="3602100" cy="4920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2000"/>
              <a:buNone/>
              <a:defRPr sz="20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pic>
        <p:nvPicPr>
          <p:cNvPr id="15" name="Google Shape;15;p2"/>
          <p:cNvPicPr preferRelativeResize="0"/>
          <p:nvPr/>
        </p:nvPicPr>
        <p:blipFill>
          <a:blip r:embed="rId3">
            <a:alphaModFix/>
          </a:blip>
          <a:stretch>
            <a:fillRect/>
          </a:stretch>
        </p:blipFill>
        <p:spPr>
          <a:xfrm>
            <a:off x="6099901" y="4025250"/>
            <a:ext cx="2720102" cy="758399"/>
          </a:xfrm>
          <a:prstGeom prst="rect">
            <a:avLst/>
          </a:prstGeom>
          <a:noFill/>
          <a:ln>
            <a:noFill/>
          </a:ln>
        </p:spPr>
      </p:pic>
    </p:spTree>
  </p:cSld>
  <p:clrMapOvr>
    <a:masterClrMapping/>
  </p:clrMapOvr>
  <p:extLst>
    <p:ext uri="{DCECCB84-F9BA-43D5-87BE-67443E8EF086}">
      <p15:sldGuideLst>
        <p15:guide id="1">
          <p15:clr>
            <a:srgbClr val="E46962"/>
          </p15:clr>
        </p15:guide>
        <p15:guide id="2" pos="5760">
          <p15:clr>
            <a:srgbClr val="E46962"/>
          </p15:clr>
        </p15:guide>
        <p15:guide id="3" orient="horz">
          <p15:clr>
            <a:srgbClr val="E46962"/>
          </p15:clr>
        </p15:guide>
        <p15:guide id="4" orient="horz" pos="3240">
          <p15:clr>
            <a:srgbClr val="E46962"/>
          </p15:clr>
        </p15:guide>
        <p15:guide id="5" orient="horz" pos="227">
          <p15:clr>
            <a:srgbClr val="E46962"/>
          </p15:clr>
        </p15:guide>
        <p15:guide id="6" pos="227">
          <p15:clr>
            <a:srgbClr val="E46962"/>
          </p15:clr>
        </p15:guide>
        <p15:guide id="7" pos="5556">
          <p15:clr>
            <a:srgbClr val="E46962"/>
          </p15:clr>
        </p15:guide>
        <p15:guide id="8" orient="horz" pos="3013">
          <p15:clr>
            <a:srgbClr val="E46962"/>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National Device Bank">
  <p:cSld name="SECTION_HEADER_1_2_1_1">
    <p:bg>
      <p:bgPr>
        <a:solidFill>
          <a:schemeClr val="lt1"/>
        </a:solidFill>
      </p:bgPr>
    </p:bg>
    <p:spTree>
      <p:nvGrpSpPr>
        <p:cNvPr id="56" name="Shape 56"/>
        <p:cNvGrpSpPr/>
        <p:nvPr/>
      </p:nvGrpSpPr>
      <p:grpSpPr>
        <a:xfrm>
          <a:off x="0" y="0"/>
          <a:ext cx="0" cy="0"/>
          <a:chOff x="0" y="0"/>
          <a:chExt cx="0" cy="0"/>
        </a:xfrm>
      </p:grpSpPr>
      <p:sp>
        <p:nvSpPr>
          <p:cNvPr id="57" name="Google Shape;57;p11"/>
          <p:cNvSpPr/>
          <p:nvPr/>
        </p:nvSpPr>
        <p:spPr>
          <a:xfrm>
            <a:off x="4869500" y="-75"/>
            <a:ext cx="4274400" cy="51435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58" name="Google Shape;58;p11"/>
          <p:cNvSpPr/>
          <p:nvPr>
            <p:ph idx="2" type="pic"/>
          </p:nvPr>
        </p:nvSpPr>
        <p:spPr>
          <a:xfrm>
            <a:off x="5167250" y="360000"/>
            <a:ext cx="3678900" cy="4302000"/>
          </a:xfrm>
          <a:prstGeom prst="roundRect">
            <a:avLst>
              <a:gd fmla="val 8458" name="adj"/>
            </a:avLst>
          </a:prstGeom>
          <a:noFill/>
          <a:ln>
            <a:noFill/>
          </a:ln>
        </p:spPr>
      </p:sp>
      <p:pic>
        <p:nvPicPr>
          <p:cNvPr id="59" name="Google Shape;59;p11"/>
          <p:cNvPicPr preferRelativeResize="0"/>
          <p:nvPr/>
        </p:nvPicPr>
        <p:blipFill rotWithShape="1">
          <a:blip r:embed="rId2">
            <a:alphaModFix/>
          </a:blip>
          <a:srcRect b="0" l="72964" r="0" t="69863"/>
          <a:stretch/>
        </p:blipFill>
        <p:spPr>
          <a:xfrm>
            <a:off x="6670100" y="3593401"/>
            <a:ext cx="2469924" cy="1550099"/>
          </a:xfrm>
          <a:prstGeom prst="rect">
            <a:avLst/>
          </a:prstGeom>
          <a:noFill/>
          <a:ln>
            <a:noFill/>
          </a:ln>
        </p:spPr>
      </p:pic>
      <p:sp>
        <p:nvSpPr>
          <p:cNvPr id="60" name="Google Shape;60;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61" name="Google Shape;61;p11"/>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62" name="Google Shape;62;p11"/>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63" name="Google Shape;63;p11"/>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2800"/>
              <a:buNone/>
              <a:defRPr>
                <a:solidFill>
                  <a:schemeClr val="accent4"/>
                </a:solidFill>
              </a:defRPr>
            </a:lvl1pPr>
            <a:lvl2pPr lvl="1" rtl="0">
              <a:spcBef>
                <a:spcPts val="0"/>
              </a:spcBef>
              <a:spcAft>
                <a:spcPts val="0"/>
              </a:spcAft>
              <a:buClr>
                <a:schemeClr val="accent2"/>
              </a:buClr>
              <a:buSzPts val="2800"/>
              <a:buNone/>
              <a:defRPr>
                <a:solidFill>
                  <a:schemeClr val="accent2"/>
                </a:solidFill>
              </a:defRPr>
            </a:lvl2pPr>
            <a:lvl3pPr lvl="2" rtl="0">
              <a:spcBef>
                <a:spcPts val="0"/>
              </a:spcBef>
              <a:spcAft>
                <a:spcPts val="0"/>
              </a:spcAft>
              <a:buClr>
                <a:schemeClr val="accent2"/>
              </a:buClr>
              <a:buSzPts val="2800"/>
              <a:buNone/>
              <a:defRPr>
                <a:solidFill>
                  <a:schemeClr val="accent2"/>
                </a:solidFill>
              </a:defRPr>
            </a:lvl3pPr>
            <a:lvl4pPr lvl="3" rtl="0">
              <a:spcBef>
                <a:spcPts val="0"/>
              </a:spcBef>
              <a:spcAft>
                <a:spcPts val="0"/>
              </a:spcAft>
              <a:buClr>
                <a:schemeClr val="accent2"/>
              </a:buClr>
              <a:buSzPts val="2800"/>
              <a:buNone/>
              <a:defRPr>
                <a:solidFill>
                  <a:schemeClr val="accent2"/>
                </a:solidFill>
              </a:defRPr>
            </a:lvl4pPr>
            <a:lvl5pPr lvl="4" rtl="0">
              <a:spcBef>
                <a:spcPts val="0"/>
              </a:spcBef>
              <a:spcAft>
                <a:spcPts val="0"/>
              </a:spcAft>
              <a:buClr>
                <a:schemeClr val="accent2"/>
              </a:buClr>
              <a:buSzPts val="2800"/>
              <a:buNone/>
              <a:defRPr>
                <a:solidFill>
                  <a:schemeClr val="accent2"/>
                </a:solidFill>
              </a:defRPr>
            </a:lvl5pPr>
            <a:lvl6pPr lvl="5" rtl="0">
              <a:spcBef>
                <a:spcPts val="0"/>
              </a:spcBef>
              <a:spcAft>
                <a:spcPts val="0"/>
              </a:spcAft>
              <a:buClr>
                <a:schemeClr val="accent2"/>
              </a:buClr>
              <a:buSzPts val="2800"/>
              <a:buNone/>
              <a:defRPr>
                <a:solidFill>
                  <a:schemeClr val="accent2"/>
                </a:solidFill>
              </a:defRPr>
            </a:lvl6pPr>
            <a:lvl7pPr lvl="6" rtl="0">
              <a:spcBef>
                <a:spcPts val="0"/>
              </a:spcBef>
              <a:spcAft>
                <a:spcPts val="0"/>
              </a:spcAft>
              <a:buClr>
                <a:schemeClr val="accent2"/>
              </a:buClr>
              <a:buSzPts val="2800"/>
              <a:buNone/>
              <a:defRPr>
                <a:solidFill>
                  <a:schemeClr val="accent2"/>
                </a:solidFill>
              </a:defRPr>
            </a:lvl7pPr>
            <a:lvl8pPr lvl="7" rtl="0">
              <a:spcBef>
                <a:spcPts val="0"/>
              </a:spcBef>
              <a:spcAft>
                <a:spcPts val="0"/>
              </a:spcAft>
              <a:buClr>
                <a:schemeClr val="accent2"/>
              </a:buClr>
              <a:buSzPts val="2800"/>
              <a:buNone/>
              <a:defRPr>
                <a:solidFill>
                  <a:schemeClr val="accent2"/>
                </a:solidFill>
              </a:defRPr>
            </a:lvl8pPr>
            <a:lvl9pPr lvl="8" rtl="0">
              <a:spcBef>
                <a:spcPts val="0"/>
              </a:spcBef>
              <a:spcAft>
                <a:spcPts val="0"/>
              </a:spcAft>
              <a:buClr>
                <a:schemeClr val="accent2"/>
              </a:buClr>
              <a:buSzPts val="2800"/>
              <a:buNone/>
              <a:defRPr>
                <a:solidFill>
                  <a:schemeClr val="accent2"/>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Teal">
  <p:cSld name="SECTION_HEADER_1_2_1_1_1">
    <p:bg>
      <p:bgPr>
        <a:solidFill>
          <a:schemeClr val="lt1"/>
        </a:solidFill>
      </p:bgPr>
    </p:bg>
    <p:spTree>
      <p:nvGrpSpPr>
        <p:cNvPr id="64" name="Shape 64"/>
        <p:cNvGrpSpPr/>
        <p:nvPr/>
      </p:nvGrpSpPr>
      <p:grpSpPr>
        <a:xfrm>
          <a:off x="0" y="0"/>
          <a:ext cx="0" cy="0"/>
          <a:chOff x="0" y="0"/>
          <a:chExt cx="0" cy="0"/>
        </a:xfrm>
      </p:grpSpPr>
      <p:sp>
        <p:nvSpPr>
          <p:cNvPr id="65" name="Google Shape;65;p12"/>
          <p:cNvSpPr/>
          <p:nvPr/>
        </p:nvSpPr>
        <p:spPr>
          <a:xfrm>
            <a:off x="4869500" y="-75"/>
            <a:ext cx="427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66" name="Google Shape;66;p12"/>
          <p:cNvSpPr/>
          <p:nvPr>
            <p:ph idx="2" type="pic"/>
          </p:nvPr>
        </p:nvSpPr>
        <p:spPr>
          <a:xfrm>
            <a:off x="5167250" y="360000"/>
            <a:ext cx="3678900" cy="4302000"/>
          </a:xfrm>
          <a:prstGeom prst="roundRect">
            <a:avLst>
              <a:gd fmla="val 8458" name="adj"/>
            </a:avLst>
          </a:prstGeom>
          <a:noFill/>
          <a:ln>
            <a:noFill/>
          </a:ln>
        </p:spPr>
      </p:sp>
      <p:sp>
        <p:nvSpPr>
          <p:cNvPr id="67" name="Google Shape;6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68" name="Google Shape;68;p12"/>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pic>
        <p:nvPicPr>
          <p:cNvPr id="69" name="Google Shape;69;p12"/>
          <p:cNvPicPr preferRelativeResize="0"/>
          <p:nvPr/>
        </p:nvPicPr>
        <p:blipFill rotWithShape="1">
          <a:blip r:embed="rId2">
            <a:alphaModFix/>
          </a:blip>
          <a:srcRect b="0" l="71483" r="51" t="71080"/>
          <a:stretch/>
        </p:blipFill>
        <p:spPr>
          <a:xfrm>
            <a:off x="6537025" y="3656024"/>
            <a:ext cx="2602998" cy="1487474"/>
          </a:xfrm>
          <a:prstGeom prst="rect">
            <a:avLst/>
          </a:prstGeom>
          <a:noFill/>
          <a:ln>
            <a:noFill/>
          </a:ln>
        </p:spPr>
      </p:pic>
      <p:sp>
        <p:nvSpPr>
          <p:cNvPr id="70" name="Google Shape;70;p12"/>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71" name="Google Shape;71;p12"/>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800"/>
              <a:buNone/>
              <a:defRPr>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Teal 1">
  <p:cSld name="SECTION_HEADER_1_2_1_1_1_1">
    <p:bg>
      <p:bgPr>
        <a:solidFill>
          <a:schemeClr val="lt1"/>
        </a:solidFill>
      </p:bgPr>
    </p:bg>
    <p:spTree>
      <p:nvGrpSpPr>
        <p:cNvPr id="72" name="Shape 72"/>
        <p:cNvGrpSpPr/>
        <p:nvPr/>
      </p:nvGrpSpPr>
      <p:grpSpPr>
        <a:xfrm>
          <a:off x="0" y="0"/>
          <a:ext cx="0" cy="0"/>
          <a:chOff x="0" y="0"/>
          <a:chExt cx="0" cy="0"/>
        </a:xfrm>
      </p:grpSpPr>
      <p:sp>
        <p:nvSpPr>
          <p:cNvPr id="73" name="Google Shape;73;p13"/>
          <p:cNvSpPr/>
          <p:nvPr/>
        </p:nvSpPr>
        <p:spPr>
          <a:xfrm>
            <a:off x="4869500" y="-75"/>
            <a:ext cx="42744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4" name="Google Shape;74;p13"/>
          <p:cNvSpPr/>
          <p:nvPr>
            <p:ph idx="2" type="pic"/>
          </p:nvPr>
        </p:nvSpPr>
        <p:spPr>
          <a:xfrm>
            <a:off x="5167250" y="360000"/>
            <a:ext cx="3678900" cy="4302000"/>
          </a:xfrm>
          <a:prstGeom prst="roundRect">
            <a:avLst>
              <a:gd fmla="val 8458" name="adj"/>
            </a:avLst>
          </a:prstGeom>
          <a:noFill/>
          <a:ln>
            <a:noFill/>
          </a:ln>
        </p:spPr>
      </p:sp>
      <p:sp>
        <p:nvSpPr>
          <p:cNvPr id="75" name="Google Shape;75;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76" name="Google Shape;76;p13"/>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pic>
        <p:nvPicPr>
          <p:cNvPr id="77" name="Google Shape;77;p13"/>
          <p:cNvPicPr preferRelativeResize="0"/>
          <p:nvPr/>
        </p:nvPicPr>
        <p:blipFill rotWithShape="1">
          <a:blip r:embed="rId2">
            <a:alphaModFix/>
          </a:blip>
          <a:srcRect b="0" l="73393" r="0" t="69710"/>
          <a:stretch/>
        </p:blipFill>
        <p:spPr>
          <a:xfrm>
            <a:off x="6709250" y="3585576"/>
            <a:ext cx="2430776" cy="1557925"/>
          </a:xfrm>
          <a:prstGeom prst="rect">
            <a:avLst/>
          </a:prstGeom>
          <a:noFill/>
          <a:ln>
            <a:noFill/>
          </a:ln>
        </p:spPr>
      </p:pic>
      <p:sp>
        <p:nvSpPr>
          <p:cNvPr id="78" name="Google Shape;78;p13"/>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79" name="Google Shape;79;p13"/>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2"/>
              </a:buClr>
              <a:buSzPts val="2800"/>
              <a:buNone/>
              <a:defRPr>
                <a:solidFill>
                  <a:schemeClr val="accent2"/>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Teal 1 1">
  <p:cSld name="SECTION_HEADER_1_2_1_1_1_1_1">
    <p:bg>
      <p:bgPr>
        <a:solidFill>
          <a:schemeClr val="lt1"/>
        </a:solidFill>
      </p:bgPr>
    </p:bg>
    <p:spTree>
      <p:nvGrpSpPr>
        <p:cNvPr id="80" name="Shape 80"/>
        <p:cNvGrpSpPr/>
        <p:nvPr/>
      </p:nvGrpSpPr>
      <p:grpSpPr>
        <a:xfrm>
          <a:off x="0" y="0"/>
          <a:ext cx="0" cy="0"/>
          <a:chOff x="0" y="0"/>
          <a:chExt cx="0" cy="0"/>
        </a:xfrm>
      </p:grpSpPr>
      <p:sp>
        <p:nvSpPr>
          <p:cNvPr id="81" name="Google Shape;81;p14"/>
          <p:cNvSpPr/>
          <p:nvPr/>
        </p:nvSpPr>
        <p:spPr>
          <a:xfrm>
            <a:off x="4869500" y="-75"/>
            <a:ext cx="4274400" cy="5143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82" name="Google Shape;82;p14"/>
          <p:cNvSpPr/>
          <p:nvPr>
            <p:ph idx="2" type="pic"/>
          </p:nvPr>
        </p:nvSpPr>
        <p:spPr>
          <a:xfrm>
            <a:off x="5167250" y="360000"/>
            <a:ext cx="3678900" cy="4302000"/>
          </a:xfrm>
          <a:prstGeom prst="roundRect">
            <a:avLst>
              <a:gd fmla="val 8458" name="adj"/>
            </a:avLst>
          </a:prstGeom>
          <a:noFill/>
          <a:ln>
            <a:noFill/>
          </a:ln>
        </p:spPr>
      </p:sp>
      <p:sp>
        <p:nvSpPr>
          <p:cNvPr id="83" name="Google Shape;83;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84" name="Google Shape;84;p14"/>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pic>
        <p:nvPicPr>
          <p:cNvPr id="85" name="Google Shape;85;p14"/>
          <p:cNvPicPr preferRelativeResize="0"/>
          <p:nvPr/>
        </p:nvPicPr>
        <p:blipFill rotWithShape="1">
          <a:blip r:embed="rId2">
            <a:alphaModFix/>
          </a:blip>
          <a:srcRect b="0" l="73307" r="0" t="70928"/>
          <a:stretch/>
        </p:blipFill>
        <p:spPr>
          <a:xfrm>
            <a:off x="6701425" y="3648201"/>
            <a:ext cx="2438600" cy="1495300"/>
          </a:xfrm>
          <a:prstGeom prst="rect">
            <a:avLst/>
          </a:prstGeom>
          <a:noFill/>
          <a:ln>
            <a:noFill/>
          </a:ln>
        </p:spPr>
      </p:pic>
      <p:sp>
        <p:nvSpPr>
          <p:cNvPr id="86" name="Google Shape;86;p14"/>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87" name="Google Shape;87;p14"/>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6"/>
              </a:buClr>
              <a:buSzPts val="2800"/>
              <a:buNone/>
              <a:defRPr>
                <a:solidFill>
                  <a:schemeClr val="accent6"/>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Teal 1 1 1">
  <p:cSld name="SECTION_HEADER_1_2_1_1_1_1_1_1">
    <p:bg>
      <p:bgPr>
        <a:solidFill>
          <a:schemeClr val="lt1"/>
        </a:solidFill>
      </p:bgPr>
    </p:bg>
    <p:spTree>
      <p:nvGrpSpPr>
        <p:cNvPr id="88" name="Shape 88"/>
        <p:cNvGrpSpPr/>
        <p:nvPr/>
      </p:nvGrpSpPr>
      <p:grpSpPr>
        <a:xfrm>
          <a:off x="0" y="0"/>
          <a:ext cx="0" cy="0"/>
          <a:chOff x="0" y="0"/>
          <a:chExt cx="0" cy="0"/>
        </a:xfrm>
      </p:grpSpPr>
      <p:sp>
        <p:nvSpPr>
          <p:cNvPr id="89" name="Google Shape;89;p15"/>
          <p:cNvSpPr/>
          <p:nvPr/>
        </p:nvSpPr>
        <p:spPr>
          <a:xfrm>
            <a:off x="4869500" y="-75"/>
            <a:ext cx="4274400" cy="5143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90" name="Google Shape;90;p15"/>
          <p:cNvSpPr/>
          <p:nvPr>
            <p:ph idx="2" type="pic"/>
          </p:nvPr>
        </p:nvSpPr>
        <p:spPr>
          <a:xfrm>
            <a:off x="5167250" y="360000"/>
            <a:ext cx="3678900" cy="4302000"/>
          </a:xfrm>
          <a:prstGeom prst="roundRect">
            <a:avLst>
              <a:gd fmla="val 8458" name="adj"/>
            </a:avLst>
          </a:prstGeom>
          <a:noFill/>
          <a:ln>
            <a:noFill/>
          </a:ln>
        </p:spPr>
      </p:sp>
      <p:sp>
        <p:nvSpPr>
          <p:cNvPr id="91" name="Google Shape;91;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92" name="Google Shape;92;p15"/>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pic>
        <p:nvPicPr>
          <p:cNvPr id="93" name="Google Shape;93;p15"/>
          <p:cNvPicPr preferRelativeResize="0"/>
          <p:nvPr/>
        </p:nvPicPr>
        <p:blipFill rotWithShape="1">
          <a:blip r:embed="rId2">
            <a:alphaModFix/>
          </a:blip>
          <a:srcRect b="0" l="74164" r="0" t="69254"/>
          <a:stretch/>
        </p:blipFill>
        <p:spPr>
          <a:xfrm>
            <a:off x="6779700" y="3562101"/>
            <a:ext cx="2360325" cy="1581400"/>
          </a:xfrm>
          <a:prstGeom prst="rect">
            <a:avLst/>
          </a:prstGeom>
          <a:noFill/>
          <a:ln>
            <a:noFill/>
          </a:ln>
        </p:spPr>
      </p:pic>
      <p:sp>
        <p:nvSpPr>
          <p:cNvPr id="94" name="Google Shape;94;p15"/>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95" name="Google Shape;95;p15"/>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Teal 1 1 1 1">
  <p:cSld name="SECTION_HEADER_1_2_1_1_1_1_1_1_1">
    <p:bg>
      <p:bgPr>
        <a:solidFill>
          <a:schemeClr val="lt1"/>
        </a:solidFill>
      </p:bgPr>
    </p:bg>
    <p:spTree>
      <p:nvGrpSpPr>
        <p:cNvPr id="96" name="Shape 96"/>
        <p:cNvGrpSpPr/>
        <p:nvPr/>
      </p:nvGrpSpPr>
      <p:grpSpPr>
        <a:xfrm>
          <a:off x="0" y="0"/>
          <a:ext cx="0" cy="0"/>
          <a:chOff x="0" y="0"/>
          <a:chExt cx="0" cy="0"/>
        </a:xfrm>
      </p:grpSpPr>
      <p:sp>
        <p:nvSpPr>
          <p:cNvPr id="97" name="Google Shape;97;p16"/>
          <p:cNvSpPr/>
          <p:nvPr/>
        </p:nvSpPr>
        <p:spPr>
          <a:xfrm>
            <a:off x="4869500" y="-75"/>
            <a:ext cx="427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98" name="Google Shape;98;p16"/>
          <p:cNvSpPr/>
          <p:nvPr>
            <p:ph idx="2" type="pic"/>
          </p:nvPr>
        </p:nvSpPr>
        <p:spPr>
          <a:xfrm>
            <a:off x="5167250" y="360000"/>
            <a:ext cx="3678900" cy="4302000"/>
          </a:xfrm>
          <a:prstGeom prst="roundRect">
            <a:avLst>
              <a:gd fmla="val 8458" name="adj"/>
            </a:avLst>
          </a:prstGeom>
          <a:noFill/>
          <a:ln>
            <a:noFill/>
          </a:ln>
        </p:spPr>
      </p:sp>
      <p:sp>
        <p:nvSpPr>
          <p:cNvPr id="99" name="Google Shape;99;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00" name="Google Shape;100;p16"/>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pic>
        <p:nvPicPr>
          <p:cNvPr id="101" name="Google Shape;101;p16"/>
          <p:cNvPicPr preferRelativeResize="0"/>
          <p:nvPr/>
        </p:nvPicPr>
        <p:blipFill rotWithShape="1">
          <a:blip r:embed="rId2">
            <a:alphaModFix/>
          </a:blip>
          <a:srcRect b="0" l="73222" r="0" t="72755"/>
          <a:stretch/>
        </p:blipFill>
        <p:spPr>
          <a:xfrm>
            <a:off x="6693600" y="3742151"/>
            <a:ext cx="2446423" cy="1401350"/>
          </a:xfrm>
          <a:prstGeom prst="rect">
            <a:avLst/>
          </a:prstGeom>
          <a:noFill/>
          <a:ln>
            <a:noFill/>
          </a:ln>
        </p:spPr>
      </p:pic>
      <p:sp>
        <p:nvSpPr>
          <p:cNvPr id="102" name="Google Shape;102;p16"/>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103" name="Google Shape;103;p16"/>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5"/>
              </a:buClr>
              <a:buSzPts val="2800"/>
              <a:buNone/>
              <a:defRPr>
                <a:solidFill>
                  <a:schemeClr val="accent5"/>
                </a:solidFill>
              </a:defRPr>
            </a:lvl1pPr>
            <a:lvl2pPr lvl="1" rtl="0">
              <a:spcBef>
                <a:spcPts val="0"/>
              </a:spcBef>
              <a:spcAft>
                <a:spcPts val="0"/>
              </a:spcAft>
              <a:buClr>
                <a:schemeClr val="accent5"/>
              </a:buClr>
              <a:buSzPts val="2800"/>
              <a:buNone/>
              <a:defRPr>
                <a:solidFill>
                  <a:schemeClr val="accent5"/>
                </a:solidFill>
              </a:defRPr>
            </a:lvl2pPr>
            <a:lvl3pPr lvl="2" rtl="0">
              <a:spcBef>
                <a:spcPts val="0"/>
              </a:spcBef>
              <a:spcAft>
                <a:spcPts val="0"/>
              </a:spcAft>
              <a:buClr>
                <a:schemeClr val="accent5"/>
              </a:buClr>
              <a:buSzPts val="2800"/>
              <a:buNone/>
              <a:defRPr>
                <a:solidFill>
                  <a:schemeClr val="accent5"/>
                </a:solidFill>
              </a:defRPr>
            </a:lvl3pPr>
            <a:lvl4pPr lvl="3" rtl="0">
              <a:spcBef>
                <a:spcPts val="0"/>
              </a:spcBef>
              <a:spcAft>
                <a:spcPts val="0"/>
              </a:spcAft>
              <a:buClr>
                <a:schemeClr val="accent5"/>
              </a:buClr>
              <a:buSzPts val="2800"/>
              <a:buNone/>
              <a:defRPr>
                <a:solidFill>
                  <a:schemeClr val="accent5"/>
                </a:solidFill>
              </a:defRPr>
            </a:lvl4pPr>
            <a:lvl5pPr lvl="4" rtl="0">
              <a:spcBef>
                <a:spcPts val="0"/>
              </a:spcBef>
              <a:spcAft>
                <a:spcPts val="0"/>
              </a:spcAft>
              <a:buClr>
                <a:schemeClr val="accent5"/>
              </a:buClr>
              <a:buSzPts val="2800"/>
              <a:buNone/>
              <a:defRPr>
                <a:solidFill>
                  <a:schemeClr val="accent5"/>
                </a:solidFill>
              </a:defRPr>
            </a:lvl5pPr>
            <a:lvl6pPr lvl="5" rtl="0">
              <a:spcBef>
                <a:spcPts val="0"/>
              </a:spcBef>
              <a:spcAft>
                <a:spcPts val="0"/>
              </a:spcAft>
              <a:buClr>
                <a:schemeClr val="accent5"/>
              </a:buClr>
              <a:buSzPts val="2800"/>
              <a:buNone/>
              <a:defRPr>
                <a:solidFill>
                  <a:schemeClr val="accent5"/>
                </a:solidFill>
              </a:defRPr>
            </a:lvl6pPr>
            <a:lvl7pPr lvl="6" rtl="0">
              <a:spcBef>
                <a:spcPts val="0"/>
              </a:spcBef>
              <a:spcAft>
                <a:spcPts val="0"/>
              </a:spcAft>
              <a:buClr>
                <a:schemeClr val="accent5"/>
              </a:buClr>
              <a:buSzPts val="2800"/>
              <a:buNone/>
              <a:defRPr>
                <a:solidFill>
                  <a:schemeClr val="accent5"/>
                </a:solidFill>
              </a:defRPr>
            </a:lvl7pPr>
            <a:lvl8pPr lvl="7" rtl="0">
              <a:spcBef>
                <a:spcPts val="0"/>
              </a:spcBef>
              <a:spcAft>
                <a:spcPts val="0"/>
              </a:spcAft>
              <a:buClr>
                <a:schemeClr val="accent5"/>
              </a:buClr>
              <a:buSzPts val="2800"/>
              <a:buNone/>
              <a:defRPr>
                <a:solidFill>
                  <a:schemeClr val="accent5"/>
                </a:solidFill>
              </a:defRPr>
            </a:lvl8pPr>
            <a:lvl9pPr lvl="8" rtl="0">
              <a:spcBef>
                <a:spcPts val="0"/>
              </a:spcBef>
              <a:spcAft>
                <a:spcPts val="0"/>
              </a:spcAft>
              <a:buClr>
                <a:schemeClr val="accent5"/>
              </a:buClr>
              <a:buSzPts val="2800"/>
              <a:buNone/>
              <a:defRPr>
                <a:solidFill>
                  <a:schemeClr val="accent5"/>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Teal 1 1 1 1 2">
  <p:cSld name="SECTION_HEADER_1_2_1_1_1_1_1_1_1_2">
    <p:bg>
      <p:bgPr>
        <a:solidFill>
          <a:schemeClr val="lt1"/>
        </a:solidFill>
      </p:bgPr>
    </p:bg>
    <p:spTree>
      <p:nvGrpSpPr>
        <p:cNvPr id="104" name="Shape 104"/>
        <p:cNvGrpSpPr/>
        <p:nvPr/>
      </p:nvGrpSpPr>
      <p:grpSpPr>
        <a:xfrm>
          <a:off x="0" y="0"/>
          <a:ext cx="0" cy="0"/>
          <a:chOff x="0" y="0"/>
          <a:chExt cx="0" cy="0"/>
        </a:xfrm>
      </p:grpSpPr>
      <p:sp>
        <p:nvSpPr>
          <p:cNvPr id="105" name="Google Shape;105;p17"/>
          <p:cNvSpPr/>
          <p:nvPr/>
        </p:nvSpPr>
        <p:spPr>
          <a:xfrm>
            <a:off x="4869500" y="-75"/>
            <a:ext cx="4274400" cy="5143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106" name="Google Shape;106;p17"/>
          <p:cNvSpPr/>
          <p:nvPr>
            <p:ph idx="2" type="pic"/>
          </p:nvPr>
        </p:nvSpPr>
        <p:spPr>
          <a:xfrm>
            <a:off x="5167250" y="360000"/>
            <a:ext cx="3678900" cy="4302000"/>
          </a:xfrm>
          <a:prstGeom prst="roundRect">
            <a:avLst>
              <a:gd fmla="val 8458" name="adj"/>
            </a:avLst>
          </a:prstGeom>
          <a:noFill/>
          <a:ln>
            <a:noFill/>
          </a:ln>
        </p:spPr>
      </p:sp>
      <p:sp>
        <p:nvSpPr>
          <p:cNvPr id="107" name="Google Shape;107;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08" name="Google Shape;108;p17"/>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pic>
        <p:nvPicPr>
          <p:cNvPr id="109" name="Google Shape;109;p17"/>
          <p:cNvPicPr preferRelativeResize="0"/>
          <p:nvPr/>
        </p:nvPicPr>
        <p:blipFill rotWithShape="1">
          <a:blip r:embed="rId2">
            <a:alphaModFix/>
          </a:blip>
          <a:srcRect b="0" l="73222" r="0" t="72755"/>
          <a:stretch/>
        </p:blipFill>
        <p:spPr>
          <a:xfrm>
            <a:off x="6693600" y="3742151"/>
            <a:ext cx="2446423" cy="1401350"/>
          </a:xfrm>
          <a:prstGeom prst="rect">
            <a:avLst/>
          </a:prstGeom>
          <a:noFill/>
          <a:ln>
            <a:noFill/>
          </a:ln>
        </p:spPr>
      </p:pic>
      <p:sp>
        <p:nvSpPr>
          <p:cNvPr id="110" name="Google Shape;110;p17"/>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111" name="Google Shape;111;p17"/>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5"/>
              </a:buClr>
              <a:buSzPts val="2800"/>
              <a:buNone/>
              <a:defRPr>
                <a:solidFill>
                  <a:schemeClr val="accent5"/>
                </a:solidFill>
              </a:defRPr>
            </a:lvl1pPr>
            <a:lvl2pPr lvl="1" rtl="0">
              <a:spcBef>
                <a:spcPts val="0"/>
              </a:spcBef>
              <a:spcAft>
                <a:spcPts val="0"/>
              </a:spcAft>
              <a:buClr>
                <a:schemeClr val="accent5"/>
              </a:buClr>
              <a:buSzPts val="2800"/>
              <a:buNone/>
              <a:defRPr>
                <a:solidFill>
                  <a:schemeClr val="accent5"/>
                </a:solidFill>
              </a:defRPr>
            </a:lvl2pPr>
            <a:lvl3pPr lvl="2" rtl="0">
              <a:spcBef>
                <a:spcPts val="0"/>
              </a:spcBef>
              <a:spcAft>
                <a:spcPts val="0"/>
              </a:spcAft>
              <a:buClr>
                <a:schemeClr val="accent5"/>
              </a:buClr>
              <a:buSzPts val="2800"/>
              <a:buNone/>
              <a:defRPr>
                <a:solidFill>
                  <a:schemeClr val="accent5"/>
                </a:solidFill>
              </a:defRPr>
            </a:lvl3pPr>
            <a:lvl4pPr lvl="3" rtl="0">
              <a:spcBef>
                <a:spcPts val="0"/>
              </a:spcBef>
              <a:spcAft>
                <a:spcPts val="0"/>
              </a:spcAft>
              <a:buClr>
                <a:schemeClr val="accent5"/>
              </a:buClr>
              <a:buSzPts val="2800"/>
              <a:buNone/>
              <a:defRPr>
                <a:solidFill>
                  <a:schemeClr val="accent5"/>
                </a:solidFill>
              </a:defRPr>
            </a:lvl4pPr>
            <a:lvl5pPr lvl="4" rtl="0">
              <a:spcBef>
                <a:spcPts val="0"/>
              </a:spcBef>
              <a:spcAft>
                <a:spcPts val="0"/>
              </a:spcAft>
              <a:buClr>
                <a:schemeClr val="accent5"/>
              </a:buClr>
              <a:buSzPts val="2800"/>
              <a:buNone/>
              <a:defRPr>
                <a:solidFill>
                  <a:schemeClr val="accent5"/>
                </a:solidFill>
              </a:defRPr>
            </a:lvl5pPr>
            <a:lvl6pPr lvl="5" rtl="0">
              <a:spcBef>
                <a:spcPts val="0"/>
              </a:spcBef>
              <a:spcAft>
                <a:spcPts val="0"/>
              </a:spcAft>
              <a:buClr>
                <a:schemeClr val="accent5"/>
              </a:buClr>
              <a:buSzPts val="2800"/>
              <a:buNone/>
              <a:defRPr>
                <a:solidFill>
                  <a:schemeClr val="accent5"/>
                </a:solidFill>
              </a:defRPr>
            </a:lvl6pPr>
            <a:lvl7pPr lvl="6" rtl="0">
              <a:spcBef>
                <a:spcPts val="0"/>
              </a:spcBef>
              <a:spcAft>
                <a:spcPts val="0"/>
              </a:spcAft>
              <a:buClr>
                <a:schemeClr val="accent5"/>
              </a:buClr>
              <a:buSzPts val="2800"/>
              <a:buNone/>
              <a:defRPr>
                <a:solidFill>
                  <a:schemeClr val="accent5"/>
                </a:solidFill>
              </a:defRPr>
            </a:lvl7pPr>
            <a:lvl8pPr lvl="7" rtl="0">
              <a:spcBef>
                <a:spcPts val="0"/>
              </a:spcBef>
              <a:spcAft>
                <a:spcPts val="0"/>
              </a:spcAft>
              <a:buClr>
                <a:schemeClr val="accent5"/>
              </a:buClr>
              <a:buSzPts val="2800"/>
              <a:buNone/>
              <a:defRPr>
                <a:solidFill>
                  <a:schemeClr val="accent5"/>
                </a:solidFill>
              </a:defRPr>
            </a:lvl8pPr>
            <a:lvl9pPr lvl="8" rtl="0">
              <a:spcBef>
                <a:spcPts val="0"/>
              </a:spcBef>
              <a:spcAft>
                <a:spcPts val="0"/>
              </a:spcAft>
              <a:buClr>
                <a:schemeClr val="accent5"/>
              </a:buClr>
              <a:buSzPts val="2800"/>
              <a:buNone/>
              <a:defRPr>
                <a:solidFill>
                  <a:schemeClr val="accent5"/>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Teal 1 1 1 1 1">
  <p:cSld name="SECTION_HEADER_1_2_1_1_1_1_1_1_1_1">
    <p:bg>
      <p:bgPr>
        <a:solidFill>
          <a:schemeClr val="lt1"/>
        </a:solidFill>
      </p:bgPr>
    </p:bg>
    <p:spTree>
      <p:nvGrpSpPr>
        <p:cNvPr id="112" name="Shape 112"/>
        <p:cNvGrpSpPr/>
        <p:nvPr/>
      </p:nvGrpSpPr>
      <p:grpSpPr>
        <a:xfrm>
          <a:off x="0" y="0"/>
          <a:ext cx="0" cy="0"/>
          <a:chOff x="0" y="0"/>
          <a:chExt cx="0" cy="0"/>
        </a:xfrm>
      </p:grpSpPr>
      <p:sp>
        <p:nvSpPr>
          <p:cNvPr id="113" name="Google Shape;113;p18"/>
          <p:cNvSpPr/>
          <p:nvPr/>
        </p:nvSpPr>
        <p:spPr>
          <a:xfrm>
            <a:off x="4869500" y="-75"/>
            <a:ext cx="42744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114" name="Google Shape;114;p18"/>
          <p:cNvSpPr/>
          <p:nvPr>
            <p:ph idx="2" type="pic"/>
          </p:nvPr>
        </p:nvSpPr>
        <p:spPr>
          <a:xfrm>
            <a:off x="5167250" y="360000"/>
            <a:ext cx="3678900" cy="4302000"/>
          </a:xfrm>
          <a:prstGeom prst="roundRect">
            <a:avLst>
              <a:gd fmla="val 8458" name="adj"/>
            </a:avLst>
          </a:prstGeom>
          <a:noFill/>
          <a:ln>
            <a:noFill/>
          </a:ln>
        </p:spPr>
      </p:sp>
      <p:sp>
        <p:nvSpPr>
          <p:cNvPr id="115" name="Google Shape;115;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16" name="Google Shape;116;p18"/>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pic>
        <p:nvPicPr>
          <p:cNvPr id="117" name="Google Shape;117;p18"/>
          <p:cNvPicPr preferRelativeResize="0"/>
          <p:nvPr/>
        </p:nvPicPr>
        <p:blipFill rotWithShape="1">
          <a:blip r:embed="rId2">
            <a:alphaModFix/>
          </a:blip>
          <a:srcRect b="0" l="72512" r="49" t="68797"/>
          <a:stretch/>
        </p:blipFill>
        <p:spPr>
          <a:xfrm>
            <a:off x="6630975" y="3538599"/>
            <a:ext cx="2509051" cy="1604900"/>
          </a:xfrm>
          <a:prstGeom prst="rect">
            <a:avLst/>
          </a:prstGeom>
          <a:noFill/>
          <a:ln>
            <a:noFill/>
          </a:ln>
        </p:spPr>
      </p:pic>
      <p:sp>
        <p:nvSpPr>
          <p:cNvPr id="118" name="Google Shape;118;p18"/>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119" name="Google Shape;119;p18"/>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6"/>
              </a:buClr>
              <a:buSzPts val="2800"/>
              <a:buNone/>
              <a:defRPr>
                <a:solidFill>
                  <a:schemeClr val="accent6"/>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Be Connected">
  <p:cSld name="SECTION_HEADER_1_2_1_1_1_1_1_1_1_1_1">
    <p:bg>
      <p:bgPr>
        <a:solidFill>
          <a:schemeClr val="lt1"/>
        </a:solidFill>
      </p:bgPr>
    </p:bg>
    <p:spTree>
      <p:nvGrpSpPr>
        <p:cNvPr id="120" name="Shape 120"/>
        <p:cNvGrpSpPr/>
        <p:nvPr/>
      </p:nvGrpSpPr>
      <p:grpSpPr>
        <a:xfrm>
          <a:off x="0" y="0"/>
          <a:ext cx="0" cy="0"/>
          <a:chOff x="0" y="0"/>
          <a:chExt cx="0" cy="0"/>
        </a:xfrm>
      </p:grpSpPr>
      <p:sp>
        <p:nvSpPr>
          <p:cNvPr id="121" name="Google Shape;121;p19"/>
          <p:cNvSpPr/>
          <p:nvPr/>
        </p:nvSpPr>
        <p:spPr>
          <a:xfrm>
            <a:off x="4869500" y="-75"/>
            <a:ext cx="4274400" cy="5143500"/>
          </a:xfrm>
          <a:prstGeom prst="roundRect">
            <a:avLst>
              <a:gd fmla="val 16667" name="adj"/>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122" name="Google Shape;122;p19"/>
          <p:cNvSpPr/>
          <p:nvPr>
            <p:ph idx="2" type="pic"/>
          </p:nvPr>
        </p:nvSpPr>
        <p:spPr>
          <a:xfrm>
            <a:off x="5167250" y="360000"/>
            <a:ext cx="3678900" cy="4302000"/>
          </a:xfrm>
          <a:prstGeom prst="rect">
            <a:avLst/>
          </a:prstGeom>
          <a:noFill/>
          <a:ln>
            <a:noFill/>
          </a:ln>
        </p:spPr>
      </p:sp>
      <p:sp>
        <p:nvSpPr>
          <p:cNvPr id="123" name="Google Shape;123;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24" name="Google Shape;124;p19"/>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125" name="Google Shape;125;p19"/>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126" name="Google Shape;126;p19"/>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6"/>
              </a:buClr>
              <a:buSzPts val="2800"/>
              <a:buNone/>
              <a:defRPr>
                <a:solidFill>
                  <a:schemeClr val="accent6"/>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p:cSld name="SECTION_HEADER_1_1">
    <p:bg>
      <p:bgPr>
        <a:solidFill>
          <a:schemeClr val="accent4"/>
        </a:solidFill>
      </p:bgPr>
    </p:bg>
    <p:spTree>
      <p:nvGrpSpPr>
        <p:cNvPr id="127" name="Shape 127"/>
        <p:cNvGrpSpPr/>
        <p:nvPr/>
      </p:nvGrpSpPr>
      <p:grpSpPr>
        <a:xfrm>
          <a:off x="0" y="0"/>
          <a:ext cx="0" cy="0"/>
          <a:chOff x="0" y="0"/>
          <a:chExt cx="0" cy="0"/>
        </a:xfrm>
      </p:grpSpPr>
      <p:pic>
        <p:nvPicPr>
          <p:cNvPr id="128" name="Google Shape;128;p20"/>
          <p:cNvPicPr preferRelativeResize="0"/>
          <p:nvPr/>
        </p:nvPicPr>
        <p:blipFill rotWithShape="1">
          <a:blip r:embed="rId2">
            <a:alphaModFix/>
          </a:blip>
          <a:srcRect b="0" l="0" r="0" t="0"/>
          <a:stretch/>
        </p:blipFill>
        <p:spPr>
          <a:xfrm>
            <a:off x="3963" y="1900"/>
            <a:ext cx="9136072" cy="5143501"/>
          </a:xfrm>
          <a:prstGeom prst="rect">
            <a:avLst/>
          </a:prstGeom>
          <a:noFill/>
          <a:ln>
            <a:noFill/>
          </a:ln>
        </p:spPr>
      </p:pic>
      <p:sp>
        <p:nvSpPr>
          <p:cNvPr id="129" name="Google Shape;129;p20"/>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30" name="Google Shape;130;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Page">
  <p:cSld name="CUSTOM">
    <p:spTree>
      <p:nvGrpSpPr>
        <p:cNvPr id="16" name="Shape 16"/>
        <p:cNvGrpSpPr/>
        <p:nvPr/>
      </p:nvGrpSpPr>
      <p:grpSpPr>
        <a:xfrm>
          <a:off x="0" y="0"/>
          <a:ext cx="0" cy="0"/>
          <a:chOff x="0" y="0"/>
          <a:chExt cx="0" cy="0"/>
        </a:xfrm>
      </p:grpSpPr>
      <p:sp>
        <p:nvSpPr>
          <p:cNvPr id="17" name="Google Shape;17;p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3"/>
          <p:cNvSpPr txBox="1"/>
          <p:nvPr>
            <p:ph idx="1" type="subTitle"/>
          </p:nvPr>
        </p:nvSpPr>
        <p:spPr>
          <a:xfrm>
            <a:off x="311700" y="109392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19" name="Google Shape;19;p3"/>
          <p:cNvSpPr txBox="1"/>
          <p:nvPr>
            <p:ph idx="2" type="subTitle"/>
          </p:nvPr>
        </p:nvSpPr>
        <p:spPr>
          <a:xfrm>
            <a:off x="360000" y="2051350"/>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2">
  <p:cSld name="SECTION_HEADER_1_1_2">
    <p:bg>
      <p:bgPr>
        <a:solidFill>
          <a:schemeClr val="accent1"/>
        </a:solidFill>
      </p:bgPr>
    </p:bg>
    <p:spTree>
      <p:nvGrpSpPr>
        <p:cNvPr id="131" name="Shape 131"/>
        <p:cNvGrpSpPr/>
        <p:nvPr/>
      </p:nvGrpSpPr>
      <p:grpSpPr>
        <a:xfrm>
          <a:off x="0" y="0"/>
          <a:ext cx="0" cy="0"/>
          <a:chOff x="0" y="0"/>
          <a:chExt cx="0" cy="0"/>
        </a:xfrm>
      </p:grpSpPr>
      <p:pic>
        <p:nvPicPr>
          <p:cNvPr id="132" name="Google Shape;132;p21"/>
          <p:cNvPicPr preferRelativeResize="0"/>
          <p:nvPr/>
        </p:nvPicPr>
        <p:blipFill rotWithShape="1">
          <a:blip r:embed="rId2">
            <a:alphaModFix/>
          </a:blip>
          <a:srcRect b="0" l="0" r="0" t="0"/>
          <a:stretch/>
        </p:blipFill>
        <p:spPr>
          <a:xfrm>
            <a:off x="3963" y="1900"/>
            <a:ext cx="9136072" cy="5143501"/>
          </a:xfrm>
          <a:prstGeom prst="rect">
            <a:avLst/>
          </a:prstGeom>
          <a:noFill/>
          <a:ln>
            <a:noFill/>
          </a:ln>
        </p:spPr>
      </p:pic>
      <p:sp>
        <p:nvSpPr>
          <p:cNvPr id="133" name="Google Shape;133;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34" name="Google Shape;134;p21"/>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2 1">
  <p:cSld name="SECTION_HEADER_1_1_2_1">
    <p:bg>
      <p:bgPr>
        <a:solidFill>
          <a:schemeClr val="accent2"/>
        </a:solidFill>
      </p:bgPr>
    </p:bg>
    <p:spTree>
      <p:nvGrpSpPr>
        <p:cNvPr id="135" name="Shape 135"/>
        <p:cNvGrpSpPr/>
        <p:nvPr/>
      </p:nvGrpSpPr>
      <p:grpSpPr>
        <a:xfrm>
          <a:off x="0" y="0"/>
          <a:ext cx="0" cy="0"/>
          <a:chOff x="0" y="0"/>
          <a:chExt cx="0" cy="0"/>
        </a:xfrm>
      </p:grpSpPr>
      <p:pic>
        <p:nvPicPr>
          <p:cNvPr id="136" name="Google Shape;136;p22"/>
          <p:cNvPicPr preferRelativeResize="0"/>
          <p:nvPr/>
        </p:nvPicPr>
        <p:blipFill>
          <a:blip r:embed="rId2">
            <a:alphaModFix/>
          </a:blip>
          <a:stretch>
            <a:fillRect/>
          </a:stretch>
        </p:blipFill>
        <p:spPr>
          <a:xfrm>
            <a:off x="3963" y="1900"/>
            <a:ext cx="9136072" cy="5143501"/>
          </a:xfrm>
          <a:prstGeom prst="rect">
            <a:avLst/>
          </a:prstGeom>
          <a:noFill/>
          <a:ln>
            <a:noFill/>
          </a:ln>
        </p:spPr>
      </p:pic>
      <p:sp>
        <p:nvSpPr>
          <p:cNvPr id="137" name="Google Shape;137;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38" name="Google Shape;138;p22"/>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2 1 2">
  <p:cSld name="SECTION_HEADER_1_1_2_1_2">
    <p:bg>
      <p:bgPr>
        <a:solidFill>
          <a:schemeClr val="accent6"/>
        </a:solidFill>
      </p:bgPr>
    </p:bg>
    <p:spTree>
      <p:nvGrpSpPr>
        <p:cNvPr id="139" name="Shape 139"/>
        <p:cNvGrpSpPr/>
        <p:nvPr/>
      </p:nvGrpSpPr>
      <p:grpSpPr>
        <a:xfrm>
          <a:off x="0" y="0"/>
          <a:ext cx="0" cy="0"/>
          <a:chOff x="0" y="0"/>
          <a:chExt cx="0" cy="0"/>
        </a:xfrm>
      </p:grpSpPr>
      <p:pic>
        <p:nvPicPr>
          <p:cNvPr id="140" name="Google Shape;140;p23"/>
          <p:cNvPicPr preferRelativeResize="0"/>
          <p:nvPr/>
        </p:nvPicPr>
        <p:blipFill rotWithShape="1">
          <a:blip r:embed="rId2">
            <a:alphaModFix/>
          </a:blip>
          <a:srcRect b="0" l="39" r="49" t="0"/>
          <a:stretch/>
        </p:blipFill>
        <p:spPr>
          <a:xfrm>
            <a:off x="3963" y="0"/>
            <a:ext cx="9136072" cy="5143501"/>
          </a:xfrm>
          <a:prstGeom prst="rect">
            <a:avLst/>
          </a:prstGeom>
          <a:noFill/>
          <a:ln>
            <a:noFill/>
          </a:ln>
        </p:spPr>
      </p:pic>
      <p:sp>
        <p:nvSpPr>
          <p:cNvPr id="141" name="Google Shape;141;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42" name="Google Shape;142;p2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2 1 1">
  <p:cSld name="SECTION_HEADER_1_1_2_1_1">
    <p:bg>
      <p:bgPr>
        <a:solidFill>
          <a:schemeClr val="dk1"/>
        </a:solidFill>
      </p:bgPr>
    </p:bg>
    <p:spTree>
      <p:nvGrpSpPr>
        <p:cNvPr id="143" name="Shape 143"/>
        <p:cNvGrpSpPr/>
        <p:nvPr/>
      </p:nvGrpSpPr>
      <p:grpSpPr>
        <a:xfrm>
          <a:off x="0" y="0"/>
          <a:ext cx="0" cy="0"/>
          <a:chOff x="0" y="0"/>
          <a:chExt cx="0" cy="0"/>
        </a:xfrm>
      </p:grpSpPr>
      <p:pic>
        <p:nvPicPr>
          <p:cNvPr id="144" name="Google Shape;144;p24"/>
          <p:cNvPicPr preferRelativeResize="0"/>
          <p:nvPr/>
        </p:nvPicPr>
        <p:blipFill rotWithShape="1">
          <a:blip r:embed="rId2">
            <a:alphaModFix/>
          </a:blip>
          <a:srcRect b="0" l="0" r="0" t="0"/>
          <a:stretch/>
        </p:blipFill>
        <p:spPr>
          <a:xfrm>
            <a:off x="3963" y="1900"/>
            <a:ext cx="9136072" cy="5143501"/>
          </a:xfrm>
          <a:prstGeom prst="rect">
            <a:avLst/>
          </a:prstGeom>
          <a:noFill/>
          <a:ln>
            <a:noFill/>
          </a:ln>
        </p:spPr>
      </p:pic>
      <p:sp>
        <p:nvSpPr>
          <p:cNvPr id="145" name="Google Shape;145;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146" name="Google Shape;146;p24"/>
          <p:cNvPicPr preferRelativeResize="0"/>
          <p:nvPr/>
        </p:nvPicPr>
        <p:blipFill rotWithShape="1">
          <a:blip r:embed="rId3">
            <a:alphaModFix/>
          </a:blip>
          <a:srcRect b="37884" l="22693" r="22703" t="37879"/>
          <a:stretch/>
        </p:blipFill>
        <p:spPr>
          <a:xfrm>
            <a:off x="7061550" y="3995900"/>
            <a:ext cx="1770749" cy="920548"/>
          </a:xfrm>
          <a:prstGeom prst="rect">
            <a:avLst/>
          </a:prstGeom>
          <a:noFill/>
          <a:ln>
            <a:noFill/>
          </a:ln>
        </p:spPr>
      </p:pic>
      <p:sp>
        <p:nvSpPr>
          <p:cNvPr id="147" name="Google Shape;147;p24"/>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2 1 1 2">
  <p:cSld name="SECTION_HEADER_1_1_2_1_1_2">
    <p:bg>
      <p:bgPr>
        <a:solidFill>
          <a:schemeClr val="accent5"/>
        </a:solidFill>
      </p:bgPr>
    </p:bg>
    <p:spTree>
      <p:nvGrpSpPr>
        <p:cNvPr id="148" name="Shape 148"/>
        <p:cNvGrpSpPr/>
        <p:nvPr/>
      </p:nvGrpSpPr>
      <p:grpSpPr>
        <a:xfrm>
          <a:off x="0" y="0"/>
          <a:ext cx="0" cy="0"/>
          <a:chOff x="0" y="0"/>
          <a:chExt cx="0" cy="0"/>
        </a:xfrm>
      </p:grpSpPr>
      <p:pic>
        <p:nvPicPr>
          <p:cNvPr id="149" name="Google Shape;149;p25"/>
          <p:cNvPicPr preferRelativeResize="0"/>
          <p:nvPr/>
        </p:nvPicPr>
        <p:blipFill rotWithShape="1">
          <a:blip r:embed="rId2">
            <a:alphaModFix/>
          </a:blip>
          <a:srcRect b="0" l="0" r="0" t="0"/>
          <a:stretch/>
        </p:blipFill>
        <p:spPr>
          <a:xfrm>
            <a:off x="3963" y="0"/>
            <a:ext cx="9136072" cy="5143501"/>
          </a:xfrm>
          <a:prstGeom prst="rect">
            <a:avLst/>
          </a:prstGeom>
          <a:noFill/>
          <a:ln>
            <a:noFill/>
          </a:ln>
        </p:spPr>
      </p:pic>
      <p:sp>
        <p:nvSpPr>
          <p:cNvPr id="150" name="Google Shape;150;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151" name="Google Shape;151;p25"/>
          <p:cNvPicPr preferRelativeResize="0"/>
          <p:nvPr/>
        </p:nvPicPr>
        <p:blipFill rotWithShape="1">
          <a:blip r:embed="rId3">
            <a:alphaModFix/>
          </a:blip>
          <a:srcRect b="38052" l="23060" r="23060" t="38051"/>
          <a:stretch/>
        </p:blipFill>
        <p:spPr>
          <a:xfrm>
            <a:off x="7061550" y="3995900"/>
            <a:ext cx="1770750" cy="920548"/>
          </a:xfrm>
          <a:prstGeom prst="rect">
            <a:avLst/>
          </a:prstGeom>
          <a:noFill/>
          <a:ln>
            <a:noFill/>
          </a:ln>
        </p:spPr>
      </p:pic>
      <p:sp>
        <p:nvSpPr>
          <p:cNvPr id="152" name="Google Shape;152;p25"/>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2 1 1 1">
  <p:cSld name="SECTION_HEADER_1_1_2_1_1_1">
    <p:bg>
      <p:bgPr>
        <a:solidFill>
          <a:schemeClr val="lt2"/>
        </a:solidFill>
      </p:bgPr>
    </p:bg>
    <p:spTree>
      <p:nvGrpSpPr>
        <p:cNvPr id="153" name="Shape 153"/>
        <p:cNvGrpSpPr/>
        <p:nvPr/>
      </p:nvGrpSpPr>
      <p:grpSpPr>
        <a:xfrm>
          <a:off x="0" y="0"/>
          <a:ext cx="0" cy="0"/>
          <a:chOff x="0" y="0"/>
          <a:chExt cx="0" cy="0"/>
        </a:xfrm>
      </p:grpSpPr>
      <p:pic>
        <p:nvPicPr>
          <p:cNvPr id="154" name="Google Shape;154;p26"/>
          <p:cNvPicPr preferRelativeResize="0"/>
          <p:nvPr/>
        </p:nvPicPr>
        <p:blipFill rotWithShape="1">
          <a:blip r:embed="rId2">
            <a:alphaModFix/>
          </a:blip>
          <a:srcRect b="0" l="0" r="0" t="0"/>
          <a:stretch/>
        </p:blipFill>
        <p:spPr>
          <a:xfrm>
            <a:off x="3963" y="0"/>
            <a:ext cx="9136072" cy="5143501"/>
          </a:xfrm>
          <a:prstGeom prst="rect">
            <a:avLst/>
          </a:prstGeom>
          <a:noFill/>
          <a:ln>
            <a:noFill/>
          </a:ln>
        </p:spPr>
      </p:pic>
      <p:sp>
        <p:nvSpPr>
          <p:cNvPr id="155" name="Google Shape;155;p26"/>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6"/>
              </a:buClr>
              <a:buSzPts val="3600"/>
              <a:buNone/>
              <a:defRPr sz="3600">
                <a:solidFill>
                  <a:schemeClr val="accent6"/>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6" name="Google Shape;156;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157" name="Google Shape;157;p26"/>
          <p:cNvPicPr preferRelativeResize="0"/>
          <p:nvPr/>
        </p:nvPicPr>
        <p:blipFill>
          <a:blip r:embed="rId3">
            <a:alphaModFix/>
          </a:blip>
          <a:stretch>
            <a:fillRect/>
          </a:stretch>
        </p:blipFill>
        <p:spPr>
          <a:xfrm>
            <a:off x="4653250" y="4345800"/>
            <a:ext cx="4179050" cy="448975"/>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Stats" type="titleOnly">
  <p:cSld name="TITLE_ONLY">
    <p:spTree>
      <p:nvGrpSpPr>
        <p:cNvPr id="158" name="Shape 158"/>
        <p:cNvGrpSpPr/>
        <p:nvPr/>
      </p:nvGrpSpPr>
      <p:grpSpPr>
        <a:xfrm>
          <a:off x="0" y="0"/>
          <a:ext cx="0" cy="0"/>
          <a:chOff x="0" y="0"/>
          <a:chExt cx="0" cy="0"/>
        </a:xfrm>
      </p:grpSpPr>
      <p:sp>
        <p:nvSpPr>
          <p:cNvPr id="159" name="Google Shape;159;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pic>
        <p:nvPicPr>
          <p:cNvPr id="160" name="Google Shape;160;p27"/>
          <p:cNvPicPr preferRelativeResize="0"/>
          <p:nvPr/>
        </p:nvPicPr>
        <p:blipFill>
          <a:blip r:embed="rId2">
            <a:alphaModFix/>
          </a:blip>
          <a:stretch>
            <a:fillRect/>
          </a:stretch>
        </p:blipFill>
        <p:spPr>
          <a:xfrm>
            <a:off x="7223850" y="4663225"/>
            <a:ext cx="1411697" cy="393600"/>
          </a:xfrm>
          <a:prstGeom prst="rect">
            <a:avLst/>
          </a:prstGeom>
          <a:noFill/>
          <a:ln>
            <a:noFill/>
          </a:ln>
        </p:spPr>
      </p:pic>
      <p:pic>
        <p:nvPicPr>
          <p:cNvPr id="161" name="Google Shape;161;p27"/>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162" name="Google Shape;162;p27"/>
          <p:cNvSpPr/>
          <p:nvPr>
            <p:ph idx="2" type="pic"/>
          </p:nvPr>
        </p:nvSpPr>
        <p:spPr>
          <a:xfrm>
            <a:off x="514350" y="1733550"/>
            <a:ext cx="1886100" cy="2076600"/>
          </a:xfrm>
          <a:prstGeom prst="roundRect">
            <a:avLst>
              <a:gd fmla="val 16667" name="adj"/>
            </a:avLst>
          </a:prstGeom>
          <a:noFill/>
          <a:ln>
            <a:noFill/>
          </a:ln>
          <a:effectLst>
            <a:reflection blurRad="0" dir="5400000" dist="38100" endA="0" endPos="30000" fadeDir="5400012" kx="0" rotWithShape="0" algn="bl" stPos="0" sy="-100000" ky="0"/>
          </a:effectLst>
        </p:spPr>
      </p:sp>
      <p:sp>
        <p:nvSpPr>
          <p:cNvPr id="163" name="Google Shape;163;p27"/>
          <p:cNvSpPr/>
          <p:nvPr>
            <p:ph idx="3" type="pic"/>
          </p:nvPr>
        </p:nvSpPr>
        <p:spPr>
          <a:xfrm>
            <a:off x="2647950" y="1733550"/>
            <a:ext cx="1886100" cy="2076600"/>
          </a:xfrm>
          <a:prstGeom prst="roundRect">
            <a:avLst>
              <a:gd fmla="val 16667" name="adj"/>
            </a:avLst>
          </a:prstGeom>
          <a:noFill/>
          <a:ln>
            <a:noFill/>
          </a:ln>
          <a:effectLst>
            <a:reflection blurRad="0" dir="5400000" dist="38100" endA="0" endPos="30000" fadeDir="5400012" kx="0" rotWithShape="0" algn="bl" stPos="0" sy="-100000" ky="0"/>
          </a:effectLst>
        </p:spPr>
      </p:sp>
      <p:sp>
        <p:nvSpPr>
          <p:cNvPr id="164" name="Google Shape;164;p27"/>
          <p:cNvSpPr/>
          <p:nvPr>
            <p:ph idx="4" type="pic"/>
          </p:nvPr>
        </p:nvSpPr>
        <p:spPr>
          <a:xfrm>
            <a:off x="4781550" y="1733550"/>
            <a:ext cx="1886100" cy="2076600"/>
          </a:xfrm>
          <a:prstGeom prst="roundRect">
            <a:avLst>
              <a:gd fmla="val 16667" name="adj"/>
            </a:avLst>
          </a:prstGeom>
          <a:noFill/>
          <a:ln>
            <a:noFill/>
          </a:ln>
          <a:effectLst>
            <a:reflection blurRad="0" dir="5400000" dist="38100" endA="0" endPos="30000" fadeDir="5400012" kx="0" rotWithShape="0" algn="bl" stPos="0" sy="-100000" ky="0"/>
          </a:effectLst>
        </p:spPr>
      </p:sp>
      <p:sp>
        <p:nvSpPr>
          <p:cNvPr id="165" name="Google Shape;165;p27"/>
          <p:cNvSpPr/>
          <p:nvPr>
            <p:ph idx="5" type="pic"/>
          </p:nvPr>
        </p:nvSpPr>
        <p:spPr>
          <a:xfrm>
            <a:off x="6915150" y="1733550"/>
            <a:ext cx="1886100" cy="2076600"/>
          </a:xfrm>
          <a:prstGeom prst="roundRect">
            <a:avLst>
              <a:gd fmla="val 16667" name="adj"/>
            </a:avLst>
          </a:prstGeom>
          <a:noFill/>
          <a:ln>
            <a:noFill/>
          </a:ln>
          <a:effectLst>
            <a:reflection blurRad="0" dir="5400000" dist="38100" endA="0" endPos="30000" fadeDir="5400012" kx="0" rotWithShape="0" algn="bl" stPos="0" sy="-100000" ky="0"/>
          </a:effectLst>
        </p:spPr>
      </p:sp>
      <p:sp>
        <p:nvSpPr>
          <p:cNvPr id="166" name="Google Shape;166;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7" name="Google Shape;167;p27"/>
          <p:cNvSpPr txBox="1"/>
          <p:nvPr>
            <p:ph idx="1" type="subTitle"/>
          </p:nvPr>
        </p:nvSpPr>
        <p:spPr>
          <a:xfrm>
            <a:off x="311700" y="109392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Stats 1">
  <p:cSld name="TITLE_ONLY_2">
    <p:spTree>
      <p:nvGrpSpPr>
        <p:cNvPr id="168" name="Shape 168"/>
        <p:cNvGrpSpPr/>
        <p:nvPr/>
      </p:nvGrpSpPr>
      <p:grpSpPr>
        <a:xfrm>
          <a:off x="0" y="0"/>
          <a:ext cx="0" cy="0"/>
          <a:chOff x="0" y="0"/>
          <a:chExt cx="0" cy="0"/>
        </a:xfrm>
      </p:grpSpPr>
      <p:sp>
        <p:nvSpPr>
          <p:cNvPr id="169" name="Google Shape;169;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170" name="Google Shape;170;p28"/>
          <p:cNvPicPr preferRelativeResize="0"/>
          <p:nvPr/>
        </p:nvPicPr>
        <p:blipFill>
          <a:blip r:embed="rId2">
            <a:alphaModFix/>
          </a:blip>
          <a:stretch>
            <a:fillRect/>
          </a:stretch>
        </p:blipFill>
        <p:spPr>
          <a:xfrm>
            <a:off x="7223850" y="4663225"/>
            <a:ext cx="1411697" cy="393600"/>
          </a:xfrm>
          <a:prstGeom prst="rect">
            <a:avLst/>
          </a:prstGeom>
          <a:noFill/>
          <a:ln>
            <a:noFill/>
          </a:ln>
        </p:spPr>
      </p:pic>
      <p:pic>
        <p:nvPicPr>
          <p:cNvPr id="171" name="Google Shape;171;p28"/>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172" name="Google Shape;172;p28"/>
          <p:cNvSpPr/>
          <p:nvPr>
            <p:ph idx="2" type="pic"/>
          </p:nvPr>
        </p:nvSpPr>
        <p:spPr>
          <a:xfrm>
            <a:off x="514350" y="1664474"/>
            <a:ext cx="1886100" cy="2076600"/>
          </a:xfrm>
          <a:prstGeom prst="roundRect">
            <a:avLst>
              <a:gd fmla="val 16667" name="adj"/>
            </a:avLst>
          </a:prstGeom>
          <a:noFill/>
          <a:ln>
            <a:noFill/>
          </a:ln>
        </p:spPr>
      </p:sp>
      <p:sp>
        <p:nvSpPr>
          <p:cNvPr id="173" name="Google Shape;173;p28"/>
          <p:cNvSpPr/>
          <p:nvPr>
            <p:ph idx="3" type="pic"/>
          </p:nvPr>
        </p:nvSpPr>
        <p:spPr>
          <a:xfrm>
            <a:off x="2647950" y="1664474"/>
            <a:ext cx="1886100" cy="2076600"/>
          </a:xfrm>
          <a:prstGeom prst="roundRect">
            <a:avLst>
              <a:gd fmla="val 16667" name="adj"/>
            </a:avLst>
          </a:prstGeom>
          <a:noFill/>
          <a:ln>
            <a:noFill/>
          </a:ln>
        </p:spPr>
      </p:sp>
      <p:sp>
        <p:nvSpPr>
          <p:cNvPr id="174" name="Google Shape;174;p28"/>
          <p:cNvSpPr/>
          <p:nvPr>
            <p:ph idx="4" type="pic"/>
          </p:nvPr>
        </p:nvSpPr>
        <p:spPr>
          <a:xfrm>
            <a:off x="4781550" y="1664474"/>
            <a:ext cx="1886100" cy="2076600"/>
          </a:xfrm>
          <a:prstGeom prst="roundRect">
            <a:avLst>
              <a:gd fmla="val 16667" name="adj"/>
            </a:avLst>
          </a:prstGeom>
          <a:noFill/>
          <a:ln>
            <a:noFill/>
          </a:ln>
        </p:spPr>
      </p:sp>
      <p:sp>
        <p:nvSpPr>
          <p:cNvPr id="175" name="Google Shape;175;p28"/>
          <p:cNvSpPr/>
          <p:nvPr>
            <p:ph idx="5" type="pic"/>
          </p:nvPr>
        </p:nvSpPr>
        <p:spPr>
          <a:xfrm>
            <a:off x="6915150" y="1664474"/>
            <a:ext cx="1886100" cy="2076600"/>
          </a:xfrm>
          <a:prstGeom prst="roundRect">
            <a:avLst>
              <a:gd fmla="val 16667" name="adj"/>
            </a:avLst>
          </a:prstGeom>
          <a:noFill/>
          <a:ln>
            <a:noFill/>
          </a:ln>
        </p:spPr>
      </p:sp>
      <p:sp>
        <p:nvSpPr>
          <p:cNvPr id="176" name="Google Shape;176;p28"/>
          <p:cNvSpPr txBox="1"/>
          <p:nvPr>
            <p:ph idx="1" type="subTitle"/>
          </p:nvPr>
        </p:nvSpPr>
        <p:spPr>
          <a:xfrm>
            <a:off x="808800" y="3799385"/>
            <a:ext cx="1297200" cy="5727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900"/>
              <a:buNone/>
              <a:defRPr b="1" sz="900"/>
            </a:lvl1pPr>
            <a:lvl2pPr lvl="1" rtl="0" algn="ctr">
              <a:lnSpc>
                <a:spcPct val="100000"/>
              </a:lnSpc>
              <a:spcBef>
                <a:spcPts val="0"/>
              </a:spcBef>
              <a:spcAft>
                <a:spcPts val="0"/>
              </a:spcAft>
              <a:buSzPts val="600"/>
              <a:buNone/>
              <a:defRPr b="1" sz="600"/>
            </a:lvl2pPr>
            <a:lvl3pPr lvl="2" rtl="0" algn="ctr">
              <a:lnSpc>
                <a:spcPct val="100000"/>
              </a:lnSpc>
              <a:spcBef>
                <a:spcPts val="0"/>
              </a:spcBef>
              <a:spcAft>
                <a:spcPts val="0"/>
              </a:spcAft>
              <a:buSzPts val="600"/>
              <a:buNone/>
              <a:defRPr b="1" sz="600"/>
            </a:lvl3pPr>
            <a:lvl4pPr lvl="3" rtl="0" algn="ctr">
              <a:lnSpc>
                <a:spcPct val="100000"/>
              </a:lnSpc>
              <a:spcBef>
                <a:spcPts val="0"/>
              </a:spcBef>
              <a:spcAft>
                <a:spcPts val="0"/>
              </a:spcAft>
              <a:buSzPts val="600"/>
              <a:buNone/>
              <a:defRPr b="1" sz="600"/>
            </a:lvl4pPr>
            <a:lvl5pPr lvl="4" rtl="0" algn="ctr">
              <a:lnSpc>
                <a:spcPct val="100000"/>
              </a:lnSpc>
              <a:spcBef>
                <a:spcPts val="0"/>
              </a:spcBef>
              <a:spcAft>
                <a:spcPts val="0"/>
              </a:spcAft>
              <a:buSzPts val="600"/>
              <a:buNone/>
              <a:defRPr b="1" sz="600"/>
            </a:lvl5pPr>
            <a:lvl6pPr lvl="5" rtl="0" algn="ctr">
              <a:lnSpc>
                <a:spcPct val="100000"/>
              </a:lnSpc>
              <a:spcBef>
                <a:spcPts val="0"/>
              </a:spcBef>
              <a:spcAft>
                <a:spcPts val="0"/>
              </a:spcAft>
              <a:buSzPts val="600"/>
              <a:buNone/>
              <a:defRPr b="1" sz="600"/>
            </a:lvl6pPr>
            <a:lvl7pPr lvl="6" rtl="0" algn="ctr">
              <a:lnSpc>
                <a:spcPct val="100000"/>
              </a:lnSpc>
              <a:spcBef>
                <a:spcPts val="0"/>
              </a:spcBef>
              <a:spcAft>
                <a:spcPts val="0"/>
              </a:spcAft>
              <a:buSzPts val="600"/>
              <a:buNone/>
              <a:defRPr b="1" sz="600"/>
            </a:lvl7pPr>
            <a:lvl8pPr lvl="7" rtl="0" algn="ctr">
              <a:lnSpc>
                <a:spcPct val="100000"/>
              </a:lnSpc>
              <a:spcBef>
                <a:spcPts val="0"/>
              </a:spcBef>
              <a:spcAft>
                <a:spcPts val="0"/>
              </a:spcAft>
              <a:buSzPts val="600"/>
              <a:buNone/>
              <a:defRPr b="1" sz="600"/>
            </a:lvl8pPr>
            <a:lvl9pPr lvl="8" rtl="0" algn="ctr">
              <a:lnSpc>
                <a:spcPct val="100000"/>
              </a:lnSpc>
              <a:spcBef>
                <a:spcPts val="0"/>
              </a:spcBef>
              <a:spcAft>
                <a:spcPts val="0"/>
              </a:spcAft>
              <a:buSzPts val="600"/>
              <a:buNone/>
              <a:defRPr b="1" sz="600"/>
            </a:lvl9pPr>
          </a:lstStyle>
          <a:p/>
        </p:txBody>
      </p:sp>
      <p:sp>
        <p:nvSpPr>
          <p:cNvPr id="177" name="Google Shape;177;p28"/>
          <p:cNvSpPr txBox="1"/>
          <p:nvPr>
            <p:ph idx="6" type="subTitle"/>
          </p:nvPr>
        </p:nvSpPr>
        <p:spPr>
          <a:xfrm>
            <a:off x="2942400" y="3799385"/>
            <a:ext cx="1297200" cy="5727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900"/>
              <a:buNone/>
              <a:defRPr b="1" sz="900"/>
            </a:lvl1pPr>
            <a:lvl2pPr lvl="1" rtl="0" algn="ctr">
              <a:lnSpc>
                <a:spcPct val="100000"/>
              </a:lnSpc>
              <a:spcBef>
                <a:spcPts val="0"/>
              </a:spcBef>
              <a:spcAft>
                <a:spcPts val="0"/>
              </a:spcAft>
              <a:buSzPts val="600"/>
              <a:buNone/>
              <a:defRPr b="1" sz="600"/>
            </a:lvl2pPr>
            <a:lvl3pPr lvl="2" rtl="0" algn="ctr">
              <a:lnSpc>
                <a:spcPct val="100000"/>
              </a:lnSpc>
              <a:spcBef>
                <a:spcPts val="0"/>
              </a:spcBef>
              <a:spcAft>
                <a:spcPts val="0"/>
              </a:spcAft>
              <a:buSzPts val="600"/>
              <a:buNone/>
              <a:defRPr b="1" sz="600"/>
            </a:lvl3pPr>
            <a:lvl4pPr lvl="3" rtl="0" algn="ctr">
              <a:lnSpc>
                <a:spcPct val="100000"/>
              </a:lnSpc>
              <a:spcBef>
                <a:spcPts val="0"/>
              </a:spcBef>
              <a:spcAft>
                <a:spcPts val="0"/>
              </a:spcAft>
              <a:buSzPts val="600"/>
              <a:buNone/>
              <a:defRPr b="1" sz="600"/>
            </a:lvl4pPr>
            <a:lvl5pPr lvl="4" rtl="0" algn="ctr">
              <a:lnSpc>
                <a:spcPct val="100000"/>
              </a:lnSpc>
              <a:spcBef>
                <a:spcPts val="0"/>
              </a:spcBef>
              <a:spcAft>
                <a:spcPts val="0"/>
              </a:spcAft>
              <a:buSzPts val="600"/>
              <a:buNone/>
              <a:defRPr b="1" sz="600"/>
            </a:lvl5pPr>
            <a:lvl6pPr lvl="5" rtl="0" algn="ctr">
              <a:lnSpc>
                <a:spcPct val="100000"/>
              </a:lnSpc>
              <a:spcBef>
                <a:spcPts val="0"/>
              </a:spcBef>
              <a:spcAft>
                <a:spcPts val="0"/>
              </a:spcAft>
              <a:buSzPts val="600"/>
              <a:buNone/>
              <a:defRPr b="1" sz="600"/>
            </a:lvl6pPr>
            <a:lvl7pPr lvl="6" rtl="0" algn="ctr">
              <a:lnSpc>
                <a:spcPct val="100000"/>
              </a:lnSpc>
              <a:spcBef>
                <a:spcPts val="0"/>
              </a:spcBef>
              <a:spcAft>
                <a:spcPts val="0"/>
              </a:spcAft>
              <a:buSzPts val="600"/>
              <a:buNone/>
              <a:defRPr b="1" sz="600"/>
            </a:lvl7pPr>
            <a:lvl8pPr lvl="7" rtl="0" algn="ctr">
              <a:lnSpc>
                <a:spcPct val="100000"/>
              </a:lnSpc>
              <a:spcBef>
                <a:spcPts val="0"/>
              </a:spcBef>
              <a:spcAft>
                <a:spcPts val="0"/>
              </a:spcAft>
              <a:buSzPts val="600"/>
              <a:buNone/>
              <a:defRPr b="1" sz="600"/>
            </a:lvl8pPr>
            <a:lvl9pPr lvl="8" rtl="0" algn="ctr">
              <a:lnSpc>
                <a:spcPct val="100000"/>
              </a:lnSpc>
              <a:spcBef>
                <a:spcPts val="0"/>
              </a:spcBef>
              <a:spcAft>
                <a:spcPts val="0"/>
              </a:spcAft>
              <a:buSzPts val="600"/>
              <a:buNone/>
              <a:defRPr b="1" sz="600"/>
            </a:lvl9pPr>
          </a:lstStyle>
          <a:p/>
        </p:txBody>
      </p:sp>
      <p:sp>
        <p:nvSpPr>
          <p:cNvPr id="178" name="Google Shape;178;p28"/>
          <p:cNvSpPr txBox="1"/>
          <p:nvPr>
            <p:ph idx="7" type="subTitle"/>
          </p:nvPr>
        </p:nvSpPr>
        <p:spPr>
          <a:xfrm>
            <a:off x="5076000" y="3799385"/>
            <a:ext cx="1297200" cy="5727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900"/>
              <a:buNone/>
              <a:defRPr b="1" sz="900"/>
            </a:lvl1pPr>
            <a:lvl2pPr lvl="1" rtl="0" algn="ctr">
              <a:lnSpc>
                <a:spcPct val="100000"/>
              </a:lnSpc>
              <a:spcBef>
                <a:spcPts val="0"/>
              </a:spcBef>
              <a:spcAft>
                <a:spcPts val="0"/>
              </a:spcAft>
              <a:buSzPts val="600"/>
              <a:buNone/>
              <a:defRPr b="1" sz="600"/>
            </a:lvl2pPr>
            <a:lvl3pPr lvl="2" rtl="0" algn="ctr">
              <a:lnSpc>
                <a:spcPct val="100000"/>
              </a:lnSpc>
              <a:spcBef>
                <a:spcPts val="0"/>
              </a:spcBef>
              <a:spcAft>
                <a:spcPts val="0"/>
              </a:spcAft>
              <a:buSzPts val="600"/>
              <a:buNone/>
              <a:defRPr b="1" sz="600"/>
            </a:lvl3pPr>
            <a:lvl4pPr lvl="3" rtl="0" algn="ctr">
              <a:lnSpc>
                <a:spcPct val="100000"/>
              </a:lnSpc>
              <a:spcBef>
                <a:spcPts val="0"/>
              </a:spcBef>
              <a:spcAft>
                <a:spcPts val="0"/>
              </a:spcAft>
              <a:buSzPts val="600"/>
              <a:buNone/>
              <a:defRPr b="1" sz="600"/>
            </a:lvl4pPr>
            <a:lvl5pPr lvl="4" rtl="0" algn="ctr">
              <a:lnSpc>
                <a:spcPct val="100000"/>
              </a:lnSpc>
              <a:spcBef>
                <a:spcPts val="0"/>
              </a:spcBef>
              <a:spcAft>
                <a:spcPts val="0"/>
              </a:spcAft>
              <a:buSzPts val="600"/>
              <a:buNone/>
              <a:defRPr b="1" sz="600"/>
            </a:lvl5pPr>
            <a:lvl6pPr lvl="5" rtl="0" algn="ctr">
              <a:lnSpc>
                <a:spcPct val="100000"/>
              </a:lnSpc>
              <a:spcBef>
                <a:spcPts val="0"/>
              </a:spcBef>
              <a:spcAft>
                <a:spcPts val="0"/>
              </a:spcAft>
              <a:buSzPts val="600"/>
              <a:buNone/>
              <a:defRPr b="1" sz="600"/>
            </a:lvl6pPr>
            <a:lvl7pPr lvl="6" rtl="0" algn="ctr">
              <a:lnSpc>
                <a:spcPct val="100000"/>
              </a:lnSpc>
              <a:spcBef>
                <a:spcPts val="0"/>
              </a:spcBef>
              <a:spcAft>
                <a:spcPts val="0"/>
              </a:spcAft>
              <a:buSzPts val="600"/>
              <a:buNone/>
              <a:defRPr b="1" sz="600"/>
            </a:lvl7pPr>
            <a:lvl8pPr lvl="7" rtl="0" algn="ctr">
              <a:lnSpc>
                <a:spcPct val="100000"/>
              </a:lnSpc>
              <a:spcBef>
                <a:spcPts val="0"/>
              </a:spcBef>
              <a:spcAft>
                <a:spcPts val="0"/>
              </a:spcAft>
              <a:buSzPts val="600"/>
              <a:buNone/>
              <a:defRPr b="1" sz="600"/>
            </a:lvl8pPr>
            <a:lvl9pPr lvl="8" rtl="0" algn="ctr">
              <a:lnSpc>
                <a:spcPct val="100000"/>
              </a:lnSpc>
              <a:spcBef>
                <a:spcPts val="0"/>
              </a:spcBef>
              <a:spcAft>
                <a:spcPts val="0"/>
              </a:spcAft>
              <a:buSzPts val="600"/>
              <a:buNone/>
              <a:defRPr b="1" sz="600"/>
            </a:lvl9pPr>
          </a:lstStyle>
          <a:p/>
        </p:txBody>
      </p:sp>
      <p:sp>
        <p:nvSpPr>
          <p:cNvPr id="179" name="Google Shape;179;p28"/>
          <p:cNvSpPr txBox="1"/>
          <p:nvPr>
            <p:ph idx="8" type="subTitle"/>
          </p:nvPr>
        </p:nvSpPr>
        <p:spPr>
          <a:xfrm>
            <a:off x="7209600" y="3799385"/>
            <a:ext cx="1297200" cy="5727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900"/>
              <a:buNone/>
              <a:defRPr b="1" sz="900"/>
            </a:lvl1pPr>
            <a:lvl2pPr lvl="1" rtl="0" algn="ctr">
              <a:lnSpc>
                <a:spcPct val="100000"/>
              </a:lnSpc>
              <a:spcBef>
                <a:spcPts val="0"/>
              </a:spcBef>
              <a:spcAft>
                <a:spcPts val="0"/>
              </a:spcAft>
              <a:buSzPts val="600"/>
              <a:buNone/>
              <a:defRPr b="1" sz="600"/>
            </a:lvl2pPr>
            <a:lvl3pPr lvl="2" rtl="0" algn="ctr">
              <a:lnSpc>
                <a:spcPct val="100000"/>
              </a:lnSpc>
              <a:spcBef>
                <a:spcPts val="0"/>
              </a:spcBef>
              <a:spcAft>
                <a:spcPts val="0"/>
              </a:spcAft>
              <a:buSzPts val="600"/>
              <a:buNone/>
              <a:defRPr b="1" sz="600"/>
            </a:lvl3pPr>
            <a:lvl4pPr lvl="3" rtl="0" algn="ctr">
              <a:lnSpc>
                <a:spcPct val="100000"/>
              </a:lnSpc>
              <a:spcBef>
                <a:spcPts val="0"/>
              </a:spcBef>
              <a:spcAft>
                <a:spcPts val="0"/>
              </a:spcAft>
              <a:buSzPts val="600"/>
              <a:buNone/>
              <a:defRPr b="1" sz="600"/>
            </a:lvl4pPr>
            <a:lvl5pPr lvl="4" rtl="0" algn="ctr">
              <a:lnSpc>
                <a:spcPct val="100000"/>
              </a:lnSpc>
              <a:spcBef>
                <a:spcPts val="0"/>
              </a:spcBef>
              <a:spcAft>
                <a:spcPts val="0"/>
              </a:spcAft>
              <a:buSzPts val="600"/>
              <a:buNone/>
              <a:defRPr b="1" sz="600"/>
            </a:lvl5pPr>
            <a:lvl6pPr lvl="5" rtl="0" algn="ctr">
              <a:lnSpc>
                <a:spcPct val="100000"/>
              </a:lnSpc>
              <a:spcBef>
                <a:spcPts val="0"/>
              </a:spcBef>
              <a:spcAft>
                <a:spcPts val="0"/>
              </a:spcAft>
              <a:buSzPts val="600"/>
              <a:buNone/>
              <a:defRPr b="1" sz="600"/>
            </a:lvl6pPr>
            <a:lvl7pPr lvl="6" rtl="0" algn="ctr">
              <a:lnSpc>
                <a:spcPct val="100000"/>
              </a:lnSpc>
              <a:spcBef>
                <a:spcPts val="0"/>
              </a:spcBef>
              <a:spcAft>
                <a:spcPts val="0"/>
              </a:spcAft>
              <a:buSzPts val="600"/>
              <a:buNone/>
              <a:defRPr b="1" sz="600"/>
            </a:lvl7pPr>
            <a:lvl8pPr lvl="7" rtl="0" algn="ctr">
              <a:lnSpc>
                <a:spcPct val="100000"/>
              </a:lnSpc>
              <a:spcBef>
                <a:spcPts val="0"/>
              </a:spcBef>
              <a:spcAft>
                <a:spcPts val="0"/>
              </a:spcAft>
              <a:buSzPts val="600"/>
              <a:buNone/>
              <a:defRPr b="1" sz="600"/>
            </a:lvl8pPr>
            <a:lvl9pPr lvl="8" rtl="0" algn="ctr">
              <a:lnSpc>
                <a:spcPct val="100000"/>
              </a:lnSpc>
              <a:spcBef>
                <a:spcPts val="0"/>
              </a:spcBef>
              <a:spcAft>
                <a:spcPts val="0"/>
              </a:spcAft>
              <a:buSzPts val="600"/>
              <a:buNone/>
              <a:defRPr b="1" sz="600"/>
            </a:lvl9pPr>
          </a:lstStyle>
          <a:p/>
        </p:txBody>
      </p:sp>
      <p:sp>
        <p:nvSpPr>
          <p:cNvPr id="180" name="Google Shape;180;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1" name="Google Shape;181;p28"/>
          <p:cNvSpPr txBox="1"/>
          <p:nvPr>
            <p:ph idx="9" type="subTitle"/>
          </p:nvPr>
        </p:nvSpPr>
        <p:spPr>
          <a:xfrm>
            <a:off x="311700" y="109392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p:cSld name="TITLE_ONLY_1">
    <p:spTree>
      <p:nvGrpSpPr>
        <p:cNvPr id="182" name="Shape 182"/>
        <p:cNvGrpSpPr/>
        <p:nvPr/>
      </p:nvGrpSpPr>
      <p:grpSpPr>
        <a:xfrm>
          <a:off x="0" y="0"/>
          <a:ext cx="0" cy="0"/>
          <a:chOff x="0" y="0"/>
          <a:chExt cx="0" cy="0"/>
        </a:xfrm>
      </p:grpSpPr>
      <p:sp>
        <p:nvSpPr>
          <p:cNvPr id="183" name="Google Shape;183;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184" name="Google Shape;184;p29"/>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185" name="Google Shape;185;p29"/>
          <p:cNvSpPr txBox="1"/>
          <p:nvPr>
            <p:ph idx="1" type="subTitle"/>
          </p:nvPr>
        </p:nvSpPr>
        <p:spPr>
          <a:xfrm>
            <a:off x="360000" y="16981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186" name="Google Shape;186;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7" name="Google Shape;187;p29"/>
          <p:cNvSpPr txBox="1"/>
          <p:nvPr>
            <p:ph idx="2" type="subTitle"/>
          </p:nvPr>
        </p:nvSpPr>
        <p:spPr>
          <a:xfrm>
            <a:off x="311700" y="109392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p:cSld name="TITLE_ONLY_1_3">
    <p:spTree>
      <p:nvGrpSpPr>
        <p:cNvPr id="188" name="Shape 188"/>
        <p:cNvGrpSpPr/>
        <p:nvPr/>
      </p:nvGrpSpPr>
      <p:grpSpPr>
        <a:xfrm>
          <a:off x="0" y="0"/>
          <a:ext cx="0" cy="0"/>
          <a:chOff x="0" y="0"/>
          <a:chExt cx="0" cy="0"/>
        </a:xfrm>
      </p:grpSpPr>
      <p:pic>
        <p:nvPicPr>
          <p:cNvPr id="189" name="Google Shape;189;p30"/>
          <p:cNvPicPr preferRelativeResize="0"/>
          <p:nvPr/>
        </p:nvPicPr>
        <p:blipFill rotWithShape="1">
          <a:blip r:embed="rId2">
            <a:alphaModFix/>
          </a:blip>
          <a:srcRect b="55906" l="61593" r="49" t="0"/>
          <a:stretch/>
        </p:blipFill>
        <p:spPr>
          <a:xfrm rot="10800000">
            <a:off x="-2" y="3062951"/>
            <a:ext cx="3217551" cy="2080549"/>
          </a:xfrm>
          <a:prstGeom prst="rect">
            <a:avLst/>
          </a:prstGeom>
          <a:noFill/>
          <a:ln>
            <a:noFill/>
          </a:ln>
        </p:spPr>
      </p:pic>
      <p:sp>
        <p:nvSpPr>
          <p:cNvPr id="190" name="Google Shape;190;p30"/>
          <p:cNvSpPr/>
          <p:nvPr/>
        </p:nvSpPr>
        <p:spPr>
          <a:xfrm>
            <a:off x="265350" y="305700"/>
            <a:ext cx="8613600" cy="649500"/>
          </a:xfrm>
          <a:prstGeom prst="roundRect">
            <a:avLst>
              <a:gd fmla="val 50000"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191" name="Google Shape;191;p30"/>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92" name="Google Shape;192;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93" name="Google Shape;193;p30"/>
          <p:cNvSpPr/>
          <p:nvPr>
            <p:ph idx="2" type="pic"/>
          </p:nvPr>
        </p:nvSpPr>
        <p:spPr>
          <a:xfrm>
            <a:off x="5153400" y="1115825"/>
            <a:ext cx="3725400" cy="3547500"/>
          </a:xfrm>
          <a:prstGeom prst="roundRect">
            <a:avLst>
              <a:gd fmla="val 8458" name="adj"/>
            </a:avLst>
          </a:prstGeom>
          <a:noFill/>
          <a:ln>
            <a:noFill/>
          </a:ln>
        </p:spPr>
      </p:sp>
      <p:pic>
        <p:nvPicPr>
          <p:cNvPr id="194" name="Google Shape;194;p30"/>
          <p:cNvPicPr preferRelativeResize="0"/>
          <p:nvPr/>
        </p:nvPicPr>
        <p:blipFill>
          <a:blip r:embed="rId3">
            <a:alphaModFix/>
          </a:blip>
          <a:stretch>
            <a:fillRect/>
          </a:stretch>
        </p:blipFill>
        <p:spPr>
          <a:xfrm>
            <a:off x="7223850" y="4663225"/>
            <a:ext cx="1411697" cy="393600"/>
          </a:xfrm>
          <a:prstGeom prst="rect">
            <a:avLst/>
          </a:prstGeom>
          <a:noFill/>
          <a:ln>
            <a:noFill/>
          </a:ln>
        </p:spPr>
      </p:pic>
      <p:sp>
        <p:nvSpPr>
          <p:cNvPr id="195" name="Google Shape;195;p30"/>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196" name="Google Shape;196;p30"/>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Page Reversed">
  <p:cSld name="CUSTOM_1">
    <p:bg>
      <p:bgPr>
        <a:solidFill>
          <a:schemeClr val="accent3"/>
        </a:solidFill>
      </p:bgPr>
    </p:bg>
    <p:spTree>
      <p:nvGrpSpPr>
        <p:cNvPr id="20" name="Shape 20"/>
        <p:cNvGrpSpPr/>
        <p:nvPr/>
      </p:nvGrpSpPr>
      <p:grpSpPr>
        <a:xfrm>
          <a:off x="0" y="0"/>
          <a:ext cx="0" cy="0"/>
          <a:chOff x="0" y="0"/>
          <a:chExt cx="0" cy="0"/>
        </a:xfrm>
      </p:grpSpPr>
      <p:pic>
        <p:nvPicPr>
          <p:cNvPr id="21" name="Google Shape;21;p4"/>
          <p:cNvPicPr preferRelativeResize="0"/>
          <p:nvPr/>
        </p:nvPicPr>
        <p:blipFill rotWithShape="1">
          <a:blip r:embed="rId2">
            <a:alphaModFix amt="5000"/>
          </a:blip>
          <a:srcRect b="25257" l="0" r="38864" t="10064"/>
          <a:stretch/>
        </p:blipFill>
        <p:spPr>
          <a:xfrm>
            <a:off x="4572000" y="0"/>
            <a:ext cx="4572001" cy="5143500"/>
          </a:xfrm>
          <a:prstGeom prst="rect">
            <a:avLst/>
          </a:prstGeom>
          <a:noFill/>
          <a:ln>
            <a:noFill/>
          </a:ln>
        </p:spPr>
      </p:pic>
      <p:sp>
        <p:nvSpPr>
          <p:cNvPr id="22" name="Google Shape;22;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3" name="Google Shape;23;p4"/>
          <p:cNvSpPr txBox="1"/>
          <p:nvPr>
            <p:ph idx="1" type="subTitle"/>
          </p:nvPr>
        </p:nvSpPr>
        <p:spPr>
          <a:xfrm>
            <a:off x="311700" y="109392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Clr>
                <a:schemeClr val="lt1"/>
              </a:buClr>
              <a:buSzPts val="1500"/>
              <a:buNone/>
              <a:defRPr sz="1500">
                <a:solidFill>
                  <a:schemeClr val="lt1"/>
                </a:solidFill>
              </a:defRPr>
            </a:lvl1pPr>
            <a:lvl2pPr lvl="1" rtl="0" algn="ctr">
              <a:lnSpc>
                <a:spcPct val="100000"/>
              </a:lnSpc>
              <a:spcBef>
                <a:spcPts val="0"/>
              </a:spcBef>
              <a:spcAft>
                <a:spcPts val="0"/>
              </a:spcAft>
              <a:buClr>
                <a:schemeClr val="lt1"/>
              </a:buClr>
              <a:buSzPts val="1500"/>
              <a:buNone/>
              <a:defRPr sz="1500">
                <a:solidFill>
                  <a:schemeClr val="lt1"/>
                </a:solidFill>
              </a:defRPr>
            </a:lvl2pPr>
            <a:lvl3pPr lvl="2" rtl="0" algn="ctr">
              <a:lnSpc>
                <a:spcPct val="100000"/>
              </a:lnSpc>
              <a:spcBef>
                <a:spcPts val="0"/>
              </a:spcBef>
              <a:spcAft>
                <a:spcPts val="0"/>
              </a:spcAft>
              <a:buClr>
                <a:schemeClr val="lt1"/>
              </a:buClr>
              <a:buSzPts val="1500"/>
              <a:buNone/>
              <a:defRPr sz="1500">
                <a:solidFill>
                  <a:schemeClr val="lt1"/>
                </a:solidFill>
              </a:defRPr>
            </a:lvl3pPr>
            <a:lvl4pPr lvl="3" rtl="0" algn="ctr">
              <a:lnSpc>
                <a:spcPct val="100000"/>
              </a:lnSpc>
              <a:spcBef>
                <a:spcPts val="0"/>
              </a:spcBef>
              <a:spcAft>
                <a:spcPts val="0"/>
              </a:spcAft>
              <a:buClr>
                <a:schemeClr val="lt1"/>
              </a:buClr>
              <a:buSzPts val="1500"/>
              <a:buNone/>
              <a:defRPr sz="1500">
                <a:solidFill>
                  <a:schemeClr val="lt1"/>
                </a:solidFill>
              </a:defRPr>
            </a:lvl4pPr>
            <a:lvl5pPr lvl="4" rtl="0" algn="ctr">
              <a:lnSpc>
                <a:spcPct val="100000"/>
              </a:lnSpc>
              <a:spcBef>
                <a:spcPts val="0"/>
              </a:spcBef>
              <a:spcAft>
                <a:spcPts val="0"/>
              </a:spcAft>
              <a:buClr>
                <a:schemeClr val="lt1"/>
              </a:buClr>
              <a:buSzPts val="1500"/>
              <a:buNone/>
              <a:defRPr sz="1500">
                <a:solidFill>
                  <a:schemeClr val="lt1"/>
                </a:solidFill>
              </a:defRPr>
            </a:lvl5pPr>
            <a:lvl6pPr lvl="5" rtl="0" algn="ctr">
              <a:lnSpc>
                <a:spcPct val="100000"/>
              </a:lnSpc>
              <a:spcBef>
                <a:spcPts val="0"/>
              </a:spcBef>
              <a:spcAft>
                <a:spcPts val="0"/>
              </a:spcAft>
              <a:buClr>
                <a:schemeClr val="lt1"/>
              </a:buClr>
              <a:buSzPts val="1500"/>
              <a:buNone/>
              <a:defRPr sz="1500">
                <a:solidFill>
                  <a:schemeClr val="lt1"/>
                </a:solidFill>
              </a:defRPr>
            </a:lvl6pPr>
            <a:lvl7pPr lvl="6" rtl="0" algn="ctr">
              <a:lnSpc>
                <a:spcPct val="100000"/>
              </a:lnSpc>
              <a:spcBef>
                <a:spcPts val="0"/>
              </a:spcBef>
              <a:spcAft>
                <a:spcPts val="0"/>
              </a:spcAft>
              <a:buClr>
                <a:schemeClr val="lt1"/>
              </a:buClr>
              <a:buSzPts val="1500"/>
              <a:buNone/>
              <a:defRPr sz="1500">
                <a:solidFill>
                  <a:schemeClr val="lt1"/>
                </a:solidFill>
              </a:defRPr>
            </a:lvl7pPr>
            <a:lvl8pPr lvl="7" rtl="0" algn="ctr">
              <a:lnSpc>
                <a:spcPct val="100000"/>
              </a:lnSpc>
              <a:spcBef>
                <a:spcPts val="0"/>
              </a:spcBef>
              <a:spcAft>
                <a:spcPts val="0"/>
              </a:spcAft>
              <a:buClr>
                <a:schemeClr val="lt1"/>
              </a:buClr>
              <a:buSzPts val="1500"/>
              <a:buNone/>
              <a:defRPr sz="1500">
                <a:solidFill>
                  <a:schemeClr val="lt1"/>
                </a:solidFill>
              </a:defRPr>
            </a:lvl8pPr>
            <a:lvl9pPr lvl="8" rtl="0" algn="ctr">
              <a:lnSpc>
                <a:spcPct val="100000"/>
              </a:lnSpc>
              <a:spcBef>
                <a:spcPts val="0"/>
              </a:spcBef>
              <a:spcAft>
                <a:spcPts val="0"/>
              </a:spcAft>
              <a:buClr>
                <a:schemeClr val="lt1"/>
              </a:buClr>
              <a:buSzPts val="1500"/>
              <a:buNone/>
              <a:defRPr sz="1500">
                <a:solidFill>
                  <a:schemeClr val="lt1"/>
                </a:solidFill>
              </a:defRPr>
            </a:lvl9pPr>
          </a:lstStyle>
          <a:p/>
        </p:txBody>
      </p:sp>
      <p:sp>
        <p:nvSpPr>
          <p:cNvPr id="24" name="Google Shape;24;p4"/>
          <p:cNvSpPr txBox="1"/>
          <p:nvPr>
            <p:ph idx="2"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Clr>
                <a:schemeClr val="lt1"/>
              </a:buClr>
              <a:buSzPts val="1200"/>
              <a:buNone/>
              <a:defRPr sz="1200">
                <a:solidFill>
                  <a:schemeClr val="lt1"/>
                </a:solidFill>
              </a:defRPr>
            </a:lvl1pPr>
            <a:lvl2pPr lvl="1" rtl="0" algn="ctr">
              <a:lnSpc>
                <a:spcPct val="100000"/>
              </a:lnSpc>
              <a:spcBef>
                <a:spcPts val="0"/>
              </a:spcBef>
              <a:spcAft>
                <a:spcPts val="0"/>
              </a:spcAft>
              <a:buClr>
                <a:schemeClr val="lt1"/>
              </a:buClr>
              <a:buSzPts val="900"/>
              <a:buNone/>
              <a:defRPr sz="900">
                <a:solidFill>
                  <a:schemeClr val="lt1"/>
                </a:solidFill>
              </a:defRPr>
            </a:lvl2pPr>
            <a:lvl3pPr lvl="2" rtl="0" algn="ctr">
              <a:lnSpc>
                <a:spcPct val="100000"/>
              </a:lnSpc>
              <a:spcBef>
                <a:spcPts val="0"/>
              </a:spcBef>
              <a:spcAft>
                <a:spcPts val="0"/>
              </a:spcAft>
              <a:buClr>
                <a:schemeClr val="lt1"/>
              </a:buClr>
              <a:buSzPts val="900"/>
              <a:buNone/>
              <a:defRPr sz="900">
                <a:solidFill>
                  <a:schemeClr val="lt1"/>
                </a:solidFill>
              </a:defRPr>
            </a:lvl3pPr>
            <a:lvl4pPr lvl="3" rtl="0" algn="ctr">
              <a:lnSpc>
                <a:spcPct val="100000"/>
              </a:lnSpc>
              <a:spcBef>
                <a:spcPts val="0"/>
              </a:spcBef>
              <a:spcAft>
                <a:spcPts val="0"/>
              </a:spcAft>
              <a:buClr>
                <a:schemeClr val="lt1"/>
              </a:buClr>
              <a:buSzPts val="900"/>
              <a:buNone/>
              <a:defRPr sz="900">
                <a:solidFill>
                  <a:schemeClr val="lt1"/>
                </a:solidFill>
              </a:defRPr>
            </a:lvl4pPr>
            <a:lvl5pPr lvl="4" rtl="0" algn="ctr">
              <a:lnSpc>
                <a:spcPct val="100000"/>
              </a:lnSpc>
              <a:spcBef>
                <a:spcPts val="0"/>
              </a:spcBef>
              <a:spcAft>
                <a:spcPts val="0"/>
              </a:spcAft>
              <a:buClr>
                <a:schemeClr val="lt1"/>
              </a:buClr>
              <a:buSzPts val="900"/>
              <a:buNone/>
              <a:defRPr sz="900">
                <a:solidFill>
                  <a:schemeClr val="lt1"/>
                </a:solidFill>
              </a:defRPr>
            </a:lvl5pPr>
            <a:lvl6pPr lvl="5" rtl="0" algn="ctr">
              <a:lnSpc>
                <a:spcPct val="100000"/>
              </a:lnSpc>
              <a:spcBef>
                <a:spcPts val="0"/>
              </a:spcBef>
              <a:spcAft>
                <a:spcPts val="0"/>
              </a:spcAft>
              <a:buClr>
                <a:schemeClr val="lt1"/>
              </a:buClr>
              <a:buSzPts val="900"/>
              <a:buNone/>
              <a:defRPr sz="900">
                <a:solidFill>
                  <a:schemeClr val="lt1"/>
                </a:solidFill>
              </a:defRPr>
            </a:lvl6pPr>
            <a:lvl7pPr lvl="6" rtl="0" algn="ctr">
              <a:lnSpc>
                <a:spcPct val="100000"/>
              </a:lnSpc>
              <a:spcBef>
                <a:spcPts val="0"/>
              </a:spcBef>
              <a:spcAft>
                <a:spcPts val="0"/>
              </a:spcAft>
              <a:buClr>
                <a:schemeClr val="lt1"/>
              </a:buClr>
              <a:buSzPts val="900"/>
              <a:buNone/>
              <a:defRPr sz="900">
                <a:solidFill>
                  <a:schemeClr val="lt1"/>
                </a:solidFill>
              </a:defRPr>
            </a:lvl7pPr>
            <a:lvl8pPr lvl="7" rtl="0" algn="ctr">
              <a:lnSpc>
                <a:spcPct val="100000"/>
              </a:lnSpc>
              <a:spcBef>
                <a:spcPts val="0"/>
              </a:spcBef>
              <a:spcAft>
                <a:spcPts val="0"/>
              </a:spcAft>
              <a:buClr>
                <a:schemeClr val="lt1"/>
              </a:buClr>
              <a:buSzPts val="900"/>
              <a:buNone/>
              <a:defRPr sz="900">
                <a:solidFill>
                  <a:schemeClr val="lt1"/>
                </a:solidFill>
              </a:defRPr>
            </a:lvl8pPr>
            <a:lvl9pPr lvl="8" rtl="0" algn="ctr">
              <a:lnSpc>
                <a:spcPct val="100000"/>
              </a:lnSpc>
              <a:spcBef>
                <a:spcPts val="0"/>
              </a:spcBef>
              <a:spcAft>
                <a:spcPts val="0"/>
              </a:spcAft>
              <a:buClr>
                <a:schemeClr val="lt1"/>
              </a:buClr>
              <a:buSzPts val="900"/>
              <a:buNone/>
              <a:defRPr sz="900">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2 3">
  <p:cSld name="TITLE_ONLY_1_3_2">
    <p:spTree>
      <p:nvGrpSpPr>
        <p:cNvPr id="197" name="Shape 197"/>
        <p:cNvGrpSpPr/>
        <p:nvPr/>
      </p:nvGrpSpPr>
      <p:grpSpPr>
        <a:xfrm>
          <a:off x="0" y="0"/>
          <a:ext cx="0" cy="0"/>
          <a:chOff x="0" y="0"/>
          <a:chExt cx="0" cy="0"/>
        </a:xfrm>
      </p:grpSpPr>
      <p:sp>
        <p:nvSpPr>
          <p:cNvPr id="198" name="Google Shape;198;p31"/>
          <p:cNvSpPr/>
          <p:nvPr/>
        </p:nvSpPr>
        <p:spPr>
          <a:xfrm>
            <a:off x="265350" y="305700"/>
            <a:ext cx="8613600" cy="649500"/>
          </a:xfrm>
          <a:prstGeom prst="roundRect">
            <a:avLst>
              <a:gd fmla="val 50000"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199" name="Google Shape;199;p31"/>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0" name="Google Shape;200;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01" name="Google Shape;201;p31"/>
          <p:cNvSpPr/>
          <p:nvPr>
            <p:ph idx="2" type="pic"/>
          </p:nvPr>
        </p:nvSpPr>
        <p:spPr>
          <a:xfrm>
            <a:off x="5153400" y="1115825"/>
            <a:ext cx="3725400" cy="3547500"/>
          </a:xfrm>
          <a:prstGeom prst="roundRect">
            <a:avLst>
              <a:gd fmla="val 8458" name="adj"/>
            </a:avLst>
          </a:prstGeom>
          <a:noFill/>
          <a:ln>
            <a:noFill/>
          </a:ln>
        </p:spPr>
      </p:sp>
      <p:pic>
        <p:nvPicPr>
          <p:cNvPr id="202" name="Google Shape;202;p31"/>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203" name="Google Shape;203;p31"/>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04" name="Google Shape;204;p31"/>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p:cSld name="TITLE_ONLY_1_3_1">
    <p:spTree>
      <p:nvGrpSpPr>
        <p:cNvPr id="205" name="Shape 205"/>
        <p:cNvGrpSpPr/>
        <p:nvPr/>
      </p:nvGrpSpPr>
      <p:grpSpPr>
        <a:xfrm>
          <a:off x="0" y="0"/>
          <a:ext cx="0" cy="0"/>
          <a:chOff x="0" y="0"/>
          <a:chExt cx="0" cy="0"/>
        </a:xfrm>
      </p:grpSpPr>
      <p:pic>
        <p:nvPicPr>
          <p:cNvPr id="206" name="Google Shape;206;p32"/>
          <p:cNvPicPr preferRelativeResize="0"/>
          <p:nvPr/>
        </p:nvPicPr>
        <p:blipFill rotWithShape="1">
          <a:blip r:embed="rId2">
            <a:alphaModFix/>
          </a:blip>
          <a:srcRect b="61068" l="60633" r="0" t="0"/>
          <a:stretch/>
        </p:blipFill>
        <p:spPr>
          <a:xfrm rot="10800000">
            <a:off x="3977" y="3301600"/>
            <a:ext cx="3311698" cy="1843800"/>
          </a:xfrm>
          <a:prstGeom prst="rect">
            <a:avLst/>
          </a:prstGeom>
          <a:noFill/>
          <a:ln>
            <a:noFill/>
          </a:ln>
        </p:spPr>
      </p:pic>
      <p:sp>
        <p:nvSpPr>
          <p:cNvPr id="207" name="Google Shape;207;p32"/>
          <p:cNvSpPr/>
          <p:nvPr/>
        </p:nvSpPr>
        <p:spPr>
          <a:xfrm>
            <a:off x="265350" y="305700"/>
            <a:ext cx="8613600" cy="649500"/>
          </a:xfrm>
          <a:prstGeom prst="roundRect">
            <a:avLst>
              <a:gd fmla="val 50000" name="adj"/>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08" name="Google Shape;208;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09" name="Google Shape;209;p32"/>
          <p:cNvSpPr/>
          <p:nvPr>
            <p:ph idx="2" type="pic"/>
          </p:nvPr>
        </p:nvSpPr>
        <p:spPr>
          <a:xfrm>
            <a:off x="5153400" y="1115825"/>
            <a:ext cx="3725400" cy="3547500"/>
          </a:xfrm>
          <a:prstGeom prst="roundRect">
            <a:avLst>
              <a:gd fmla="val 8458" name="adj"/>
            </a:avLst>
          </a:prstGeom>
          <a:noFill/>
          <a:ln>
            <a:noFill/>
          </a:ln>
        </p:spPr>
      </p:sp>
      <p:pic>
        <p:nvPicPr>
          <p:cNvPr id="210" name="Google Shape;210;p32"/>
          <p:cNvPicPr preferRelativeResize="0"/>
          <p:nvPr/>
        </p:nvPicPr>
        <p:blipFill>
          <a:blip r:embed="rId3">
            <a:alphaModFix/>
          </a:blip>
          <a:stretch>
            <a:fillRect/>
          </a:stretch>
        </p:blipFill>
        <p:spPr>
          <a:xfrm>
            <a:off x="7223850" y="4663225"/>
            <a:ext cx="1411697" cy="393600"/>
          </a:xfrm>
          <a:prstGeom prst="rect">
            <a:avLst/>
          </a:prstGeom>
          <a:noFill/>
          <a:ln>
            <a:noFill/>
          </a:ln>
        </p:spPr>
      </p:pic>
      <p:sp>
        <p:nvSpPr>
          <p:cNvPr id="211" name="Google Shape;211;p32"/>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12" name="Google Shape;212;p32"/>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13" name="Google Shape;213;p32"/>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2 3">
  <p:cSld name="TITLE_ONLY_1_3_1_2">
    <p:spTree>
      <p:nvGrpSpPr>
        <p:cNvPr id="214" name="Shape 214"/>
        <p:cNvGrpSpPr/>
        <p:nvPr/>
      </p:nvGrpSpPr>
      <p:grpSpPr>
        <a:xfrm>
          <a:off x="0" y="0"/>
          <a:ext cx="0" cy="0"/>
          <a:chOff x="0" y="0"/>
          <a:chExt cx="0" cy="0"/>
        </a:xfrm>
      </p:grpSpPr>
      <p:sp>
        <p:nvSpPr>
          <p:cNvPr id="215" name="Google Shape;215;p33"/>
          <p:cNvSpPr/>
          <p:nvPr/>
        </p:nvSpPr>
        <p:spPr>
          <a:xfrm>
            <a:off x="265350" y="305700"/>
            <a:ext cx="8613600" cy="649500"/>
          </a:xfrm>
          <a:prstGeom prst="roundRect">
            <a:avLst>
              <a:gd fmla="val 50000" name="adj"/>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16" name="Google Shape;216;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17" name="Google Shape;217;p33"/>
          <p:cNvSpPr/>
          <p:nvPr>
            <p:ph idx="2" type="pic"/>
          </p:nvPr>
        </p:nvSpPr>
        <p:spPr>
          <a:xfrm>
            <a:off x="5153400" y="1115825"/>
            <a:ext cx="3725400" cy="3547500"/>
          </a:xfrm>
          <a:prstGeom prst="roundRect">
            <a:avLst>
              <a:gd fmla="val 8458" name="adj"/>
            </a:avLst>
          </a:prstGeom>
          <a:noFill/>
          <a:ln>
            <a:noFill/>
          </a:ln>
        </p:spPr>
      </p:sp>
      <p:pic>
        <p:nvPicPr>
          <p:cNvPr id="218" name="Google Shape;218;p33"/>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219" name="Google Shape;219;p33"/>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0" name="Google Shape;220;p33"/>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21" name="Google Shape;221;p33"/>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p:cSld name="TITLE_ONLY_1_3_1_1">
    <p:spTree>
      <p:nvGrpSpPr>
        <p:cNvPr id="222" name="Shape 222"/>
        <p:cNvGrpSpPr/>
        <p:nvPr/>
      </p:nvGrpSpPr>
      <p:grpSpPr>
        <a:xfrm>
          <a:off x="0" y="0"/>
          <a:ext cx="0" cy="0"/>
          <a:chOff x="0" y="0"/>
          <a:chExt cx="0" cy="0"/>
        </a:xfrm>
      </p:grpSpPr>
      <p:sp>
        <p:nvSpPr>
          <p:cNvPr id="223" name="Google Shape;223;p34"/>
          <p:cNvSpPr/>
          <p:nvPr/>
        </p:nvSpPr>
        <p:spPr>
          <a:xfrm>
            <a:off x="265350" y="305700"/>
            <a:ext cx="8613600" cy="649500"/>
          </a:xfrm>
          <a:prstGeom prst="roundRect">
            <a:avLst>
              <a:gd fmla="val 50000" name="adj"/>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24" name="Google Shape;224;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25" name="Google Shape;225;p34"/>
          <p:cNvSpPr/>
          <p:nvPr>
            <p:ph idx="2" type="pic"/>
          </p:nvPr>
        </p:nvSpPr>
        <p:spPr>
          <a:xfrm>
            <a:off x="5153400" y="1115825"/>
            <a:ext cx="3725400" cy="3547500"/>
          </a:xfrm>
          <a:prstGeom prst="roundRect">
            <a:avLst>
              <a:gd fmla="val 8458" name="adj"/>
            </a:avLst>
          </a:prstGeom>
          <a:noFill/>
          <a:ln>
            <a:noFill/>
          </a:ln>
        </p:spPr>
      </p:sp>
      <p:pic>
        <p:nvPicPr>
          <p:cNvPr id="226" name="Google Shape;226;p34"/>
          <p:cNvPicPr preferRelativeResize="0"/>
          <p:nvPr/>
        </p:nvPicPr>
        <p:blipFill rotWithShape="1">
          <a:blip r:embed="rId2">
            <a:alphaModFix/>
          </a:blip>
          <a:srcRect b="55215" l="61104" r="0" t="0"/>
          <a:stretch/>
        </p:blipFill>
        <p:spPr>
          <a:xfrm rot="10800000">
            <a:off x="-2" y="3029625"/>
            <a:ext cx="3263877" cy="2115775"/>
          </a:xfrm>
          <a:prstGeom prst="rect">
            <a:avLst/>
          </a:prstGeom>
          <a:noFill/>
          <a:ln>
            <a:noFill/>
          </a:ln>
        </p:spPr>
      </p:pic>
      <p:pic>
        <p:nvPicPr>
          <p:cNvPr id="227" name="Google Shape;227;p34"/>
          <p:cNvPicPr preferRelativeResize="0"/>
          <p:nvPr/>
        </p:nvPicPr>
        <p:blipFill>
          <a:blip r:embed="rId3">
            <a:alphaModFix/>
          </a:blip>
          <a:stretch>
            <a:fillRect/>
          </a:stretch>
        </p:blipFill>
        <p:spPr>
          <a:xfrm>
            <a:off x="7223850" y="4663225"/>
            <a:ext cx="1411697" cy="393600"/>
          </a:xfrm>
          <a:prstGeom prst="rect">
            <a:avLst/>
          </a:prstGeom>
          <a:noFill/>
          <a:ln>
            <a:noFill/>
          </a:ln>
        </p:spPr>
      </p:pic>
      <p:sp>
        <p:nvSpPr>
          <p:cNvPr id="228" name="Google Shape;228;p34"/>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9" name="Google Shape;229;p34"/>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30" name="Google Shape;230;p34"/>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2 3">
  <p:cSld name="TITLE_ONLY_1_3_1_1_2">
    <p:spTree>
      <p:nvGrpSpPr>
        <p:cNvPr id="231" name="Shape 231"/>
        <p:cNvGrpSpPr/>
        <p:nvPr/>
      </p:nvGrpSpPr>
      <p:grpSpPr>
        <a:xfrm>
          <a:off x="0" y="0"/>
          <a:ext cx="0" cy="0"/>
          <a:chOff x="0" y="0"/>
          <a:chExt cx="0" cy="0"/>
        </a:xfrm>
      </p:grpSpPr>
      <p:sp>
        <p:nvSpPr>
          <p:cNvPr id="232" name="Google Shape;232;p35"/>
          <p:cNvSpPr/>
          <p:nvPr/>
        </p:nvSpPr>
        <p:spPr>
          <a:xfrm>
            <a:off x="265350" y="305700"/>
            <a:ext cx="8613600" cy="649500"/>
          </a:xfrm>
          <a:prstGeom prst="roundRect">
            <a:avLst>
              <a:gd fmla="val 50000" name="adj"/>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33" name="Google Shape;233;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34" name="Google Shape;234;p35"/>
          <p:cNvSpPr/>
          <p:nvPr>
            <p:ph idx="2" type="pic"/>
          </p:nvPr>
        </p:nvSpPr>
        <p:spPr>
          <a:xfrm>
            <a:off x="5153400" y="1115825"/>
            <a:ext cx="3725400" cy="3547500"/>
          </a:xfrm>
          <a:prstGeom prst="roundRect">
            <a:avLst>
              <a:gd fmla="val 8458" name="adj"/>
            </a:avLst>
          </a:prstGeom>
          <a:noFill/>
          <a:ln>
            <a:noFill/>
          </a:ln>
        </p:spPr>
      </p:sp>
      <p:pic>
        <p:nvPicPr>
          <p:cNvPr id="235" name="Google Shape;235;p35"/>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236" name="Google Shape;236;p35"/>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37" name="Google Shape;237;p35"/>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38" name="Google Shape;238;p35"/>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p:cSld name="TITLE_ONLY_1_3_1_1_1">
    <p:spTree>
      <p:nvGrpSpPr>
        <p:cNvPr id="239" name="Shape 239"/>
        <p:cNvGrpSpPr/>
        <p:nvPr/>
      </p:nvGrpSpPr>
      <p:grpSpPr>
        <a:xfrm>
          <a:off x="0" y="0"/>
          <a:ext cx="0" cy="0"/>
          <a:chOff x="0" y="0"/>
          <a:chExt cx="0" cy="0"/>
        </a:xfrm>
      </p:grpSpPr>
      <p:sp>
        <p:nvSpPr>
          <p:cNvPr id="240" name="Google Shape;240;p36"/>
          <p:cNvSpPr/>
          <p:nvPr/>
        </p:nvSpPr>
        <p:spPr>
          <a:xfrm>
            <a:off x="265350" y="305700"/>
            <a:ext cx="8613600" cy="649500"/>
          </a:xfrm>
          <a:prstGeom prst="roundRect">
            <a:avLst>
              <a:gd fmla="val 50000" name="adj"/>
            </a:avLst>
          </a:prstGeom>
          <a:solidFill>
            <a:schemeClr val="accent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41" name="Google Shape;241;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42" name="Google Shape;242;p36"/>
          <p:cNvSpPr/>
          <p:nvPr>
            <p:ph idx="2" type="pic"/>
          </p:nvPr>
        </p:nvSpPr>
        <p:spPr>
          <a:xfrm>
            <a:off x="5153400" y="1115825"/>
            <a:ext cx="3725400" cy="3547500"/>
          </a:xfrm>
          <a:prstGeom prst="roundRect">
            <a:avLst>
              <a:gd fmla="val 8458" name="adj"/>
            </a:avLst>
          </a:prstGeom>
          <a:noFill/>
          <a:ln>
            <a:noFill/>
          </a:ln>
        </p:spPr>
      </p:sp>
      <p:pic>
        <p:nvPicPr>
          <p:cNvPr id="243" name="Google Shape;243;p36"/>
          <p:cNvPicPr preferRelativeResize="0"/>
          <p:nvPr/>
        </p:nvPicPr>
        <p:blipFill rotWithShape="1">
          <a:blip r:embed="rId2">
            <a:alphaModFix/>
          </a:blip>
          <a:srcRect b="59878" l="63166" r="51" t="0"/>
          <a:stretch/>
        </p:blipFill>
        <p:spPr>
          <a:xfrm rot="10800000">
            <a:off x="1" y="3248851"/>
            <a:ext cx="3091174" cy="1896549"/>
          </a:xfrm>
          <a:prstGeom prst="rect">
            <a:avLst/>
          </a:prstGeom>
          <a:noFill/>
          <a:ln>
            <a:noFill/>
          </a:ln>
        </p:spPr>
      </p:pic>
      <p:pic>
        <p:nvPicPr>
          <p:cNvPr id="244" name="Google Shape;244;p36"/>
          <p:cNvPicPr preferRelativeResize="0"/>
          <p:nvPr/>
        </p:nvPicPr>
        <p:blipFill>
          <a:blip r:embed="rId3">
            <a:alphaModFix/>
          </a:blip>
          <a:stretch>
            <a:fillRect/>
          </a:stretch>
        </p:blipFill>
        <p:spPr>
          <a:xfrm>
            <a:off x="7223850" y="4663225"/>
            <a:ext cx="1411697" cy="393600"/>
          </a:xfrm>
          <a:prstGeom prst="rect">
            <a:avLst/>
          </a:prstGeom>
          <a:noFill/>
          <a:ln>
            <a:noFill/>
          </a:ln>
        </p:spPr>
      </p:pic>
      <p:sp>
        <p:nvSpPr>
          <p:cNvPr id="245" name="Google Shape;245;p36"/>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6" name="Google Shape;246;p36"/>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47" name="Google Shape;247;p36"/>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2 3">
  <p:cSld name="TITLE_ONLY_1_3_1_1_1_2">
    <p:spTree>
      <p:nvGrpSpPr>
        <p:cNvPr id="248" name="Shape 248"/>
        <p:cNvGrpSpPr/>
        <p:nvPr/>
      </p:nvGrpSpPr>
      <p:grpSpPr>
        <a:xfrm>
          <a:off x="0" y="0"/>
          <a:ext cx="0" cy="0"/>
          <a:chOff x="0" y="0"/>
          <a:chExt cx="0" cy="0"/>
        </a:xfrm>
      </p:grpSpPr>
      <p:sp>
        <p:nvSpPr>
          <p:cNvPr id="249" name="Google Shape;249;p37"/>
          <p:cNvSpPr/>
          <p:nvPr/>
        </p:nvSpPr>
        <p:spPr>
          <a:xfrm>
            <a:off x="265350" y="305700"/>
            <a:ext cx="8613600" cy="649500"/>
          </a:xfrm>
          <a:prstGeom prst="roundRect">
            <a:avLst>
              <a:gd fmla="val 50000" name="adj"/>
            </a:avLst>
          </a:prstGeom>
          <a:solidFill>
            <a:schemeClr val="accent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50" name="Google Shape;250;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51" name="Google Shape;251;p37"/>
          <p:cNvSpPr/>
          <p:nvPr>
            <p:ph idx="2" type="pic"/>
          </p:nvPr>
        </p:nvSpPr>
        <p:spPr>
          <a:xfrm>
            <a:off x="5153400" y="1115825"/>
            <a:ext cx="3725400" cy="3547500"/>
          </a:xfrm>
          <a:prstGeom prst="roundRect">
            <a:avLst>
              <a:gd fmla="val 8458" name="adj"/>
            </a:avLst>
          </a:prstGeom>
          <a:noFill/>
          <a:ln>
            <a:noFill/>
          </a:ln>
        </p:spPr>
      </p:sp>
      <p:pic>
        <p:nvPicPr>
          <p:cNvPr id="252" name="Google Shape;252;p37"/>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253" name="Google Shape;253;p37"/>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54" name="Google Shape;254;p37"/>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55" name="Google Shape;255;p37"/>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1">
  <p:cSld name="TITLE_ONLY_1_3_1_1_1_1">
    <p:spTree>
      <p:nvGrpSpPr>
        <p:cNvPr id="256" name="Shape 256"/>
        <p:cNvGrpSpPr/>
        <p:nvPr/>
      </p:nvGrpSpPr>
      <p:grpSpPr>
        <a:xfrm>
          <a:off x="0" y="0"/>
          <a:ext cx="0" cy="0"/>
          <a:chOff x="0" y="0"/>
          <a:chExt cx="0" cy="0"/>
        </a:xfrm>
      </p:grpSpPr>
      <p:sp>
        <p:nvSpPr>
          <p:cNvPr id="257" name="Google Shape;257;p38"/>
          <p:cNvSpPr/>
          <p:nvPr/>
        </p:nvSpPr>
        <p:spPr>
          <a:xfrm>
            <a:off x="265350" y="305700"/>
            <a:ext cx="8613600" cy="649500"/>
          </a:xfrm>
          <a:prstGeom prst="roundRect">
            <a:avLst>
              <a:gd fmla="val 50000" name="adj"/>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58" name="Google Shape;258;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59" name="Google Shape;259;p38"/>
          <p:cNvSpPr/>
          <p:nvPr>
            <p:ph idx="2" type="pic"/>
          </p:nvPr>
        </p:nvSpPr>
        <p:spPr>
          <a:xfrm>
            <a:off x="5153400" y="1115825"/>
            <a:ext cx="3725400" cy="3547500"/>
          </a:xfrm>
          <a:prstGeom prst="roundRect">
            <a:avLst>
              <a:gd fmla="val 8458" name="adj"/>
            </a:avLst>
          </a:prstGeom>
          <a:noFill/>
          <a:ln>
            <a:noFill/>
          </a:ln>
        </p:spPr>
      </p:sp>
      <p:pic>
        <p:nvPicPr>
          <p:cNvPr id="260" name="Google Shape;260;p38"/>
          <p:cNvPicPr preferRelativeResize="0"/>
          <p:nvPr/>
        </p:nvPicPr>
        <p:blipFill rotWithShape="1">
          <a:blip r:embed="rId2">
            <a:alphaModFix/>
          </a:blip>
          <a:srcRect b="60419" l="61861" r="0" t="0"/>
          <a:stretch/>
        </p:blipFill>
        <p:spPr>
          <a:xfrm rot="10800000">
            <a:off x="0" y="3261749"/>
            <a:ext cx="3220700" cy="1881751"/>
          </a:xfrm>
          <a:prstGeom prst="rect">
            <a:avLst/>
          </a:prstGeom>
          <a:noFill/>
          <a:ln>
            <a:noFill/>
          </a:ln>
        </p:spPr>
      </p:pic>
      <p:pic>
        <p:nvPicPr>
          <p:cNvPr id="261" name="Google Shape;261;p38"/>
          <p:cNvPicPr preferRelativeResize="0"/>
          <p:nvPr/>
        </p:nvPicPr>
        <p:blipFill>
          <a:blip r:embed="rId3">
            <a:alphaModFix/>
          </a:blip>
          <a:stretch>
            <a:fillRect/>
          </a:stretch>
        </p:blipFill>
        <p:spPr>
          <a:xfrm>
            <a:off x="7223850" y="4663225"/>
            <a:ext cx="1411697" cy="393600"/>
          </a:xfrm>
          <a:prstGeom prst="rect">
            <a:avLst/>
          </a:prstGeom>
          <a:noFill/>
          <a:ln>
            <a:noFill/>
          </a:ln>
        </p:spPr>
      </p:pic>
      <p:sp>
        <p:nvSpPr>
          <p:cNvPr id="262" name="Google Shape;262;p38"/>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63" name="Google Shape;263;p38"/>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64" name="Google Shape;264;p38"/>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1 2 3">
  <p:cSld name="TITLE_ONLY_1_3_1_1_1_1_2">
    <p:spTree>
      <p:nvGrpSpPr>
        <p:cNvPr id="265" name="Shape 265"/>
        <p:cNvGrpSpPr/>
        <p:nvPr/>
      </p:nvGrpSpPr>
      <p:grpSpPr>
        <a:xfrm>
          <a:off x="0" y="0"/>
          <a:ext cx="0" cy="0"/>
          <a:chOff x="0" y="0"/>
          <a:chExt cx="0" cy="0"/>
        </a:xfrm>
      </p:grpSpPr>
      <p:sp>
        <p:nvSpPr>
          <p:cNvPr id="266" name="Google Shape;266;p39"/>
          <p:cNvSpPr/>
          <p:nvPr/>
        </p:nvSpPr>
        <p:spPr>
          <a:xfrm>
            <a:off x="265350" y="305700"/>
            <a:ext cx="8613600" cy="649500"/>
          </a:xfrm>
          <a:prstGeom prst="roundRect">
            <a:avLst>
              <a:gd fmla="val 50000" name="adj"/>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67" name="Google Shape;267;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68" name="Google Shape;268;p39"/>
          <p:cNvSpPr/>
          <p:nvPr>
            <p:ph idx="2" type="pic"/>
          </p:nvPr>
        </p:nvSpPr>
        <p:spPr>
          <a:xfrm>
            <a:off x="5153400" y="1115825"/>
            <a:ext cx="3725400" cy="3547500"/>
          </a:xfrm>
          <a:prstGeom prst="roundRect">
            <a:avLst>
              <a:gd fmla="val 8458" name="adj"/>
            </a:avLst>
          </a:prstGeom>
          <a:noFill/>
          <a:ln>
            <a:noFill/>
          </a:ln>
        </p:spPr>
      </p:sp>
      <p:pic>
        <p:nvPicPr>
          <p:cNvPr id="269" name="Google Shape;269;p39"/>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270" name="Google Shape;270;p39"/>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1" name="Google Shape;271;p39"/>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72" name="Google Shape;272;p39"/>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1 1">
  <p:cSld name="TITLE_ONLY_1_3_1_1_1_1_1">
    <p:spTree>
      <p:nvGrpSpPr>
        <p:cNvPr id="273" name="Shape 273"/>
        <p:cNvGrpSpPr/>
        <p:nvPr/>
      </p:nvGrpSpPr>
      <p:grpSpPr>
        <a:xfrm>
          <a:off x="0" y="0"/>
          <a:ext cx="0" cy="0"/>
          <a:chOff x="0" y="0"/>
          <a:chExt cx="0" cy="0"/>
        </a:xfrm>
      </p:grpSpPr>
      <p:sp>
        <p:nvSpPr>
          <p:cNvPr id="274" name="Google Shape;274;p40"/>
          <p:cNvSpPr/>
          <p:nvPr/>
        </p:nvSpPr>
        <p:spPr>
          <a:xfrm>
            <a:off x="265350" y="305700"/>
            <a:ext cx="8613600" cy="649500"/>
          </a:xfrm>
          <a:prstGeom prst="roundRect">
            <a:avLst>
              <a:gd fmla="val 50000" name="adj"/>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75" name="Google Shape;275;p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76" name="Google Shape;276;p40"/>
          <p:cNvSpPr/>
          <p:nvPr>
            <p:ph idx="2" type="pic"/>
          </p:nvPr>
        </p:nvSpPr>
        <p:spPr>
          <a:xfrm>
            <a:off x="5153400" y="1115825"/>
            <a:ext cx="3725400" cy="3547500"/>
          </a:xfrm>
          <a:prstGeom prst="roundRect">
            <a:avLst>
              <a:gd fmla="val 8458" name="adj"/>
            </a:avLst>
          </a:prstGeom>
          <a:noFill/>
          <a:ln>
            <a:noFill/>
          </a:ln>
        </p:spPr>
      </p:sp>
      <p:pic>
        <p:nvPicPr>
          <p:cNvPr id="277" name="Google Shape;277;p40"/>
          <p:cNvPicPr preferRelativeResize="0"/>
          <p:nvPr/>
        </p:nvPicPr>
        <p:blipFill rotWithShape="1">
          <a:blip r:embed="rId2">
            <a:alphaModFix/>
          </a:blip>
          <a:srcRect b="62565" l="63467" r="0" t="0"/>
          <a:stretch/>
        </p:blipFill>
        <p:spPr>
          <a:xfrm rot="10800000">
            <a:off x="1" y="3362126"/>
            <a:ext cx="3125699" cy="1803249"/>
          </a:xfrm>
          <a:prstGeom prst="rect">
            <a:avLst/>
          </a:prstGeom>
          <a:noFill/>
          <a:ln>
            <a:noFill/>
          </a:ln>
        </p:spPr>
      </p:pic>
      <p:pic>
        <p:nvPicPr>
          <p:cNvPr id="278" name="Google Shape;278;p40"/>
          <p:cNvPicPr preferRelativeResize="0"/>
          <p:nvPr/>
        </p:nvPicPr>
        <p:blipFill>
          <a:blip r:embed="rId3">
            <a:alphaModFix/>
          </a:blip>
          <a:stretch>
            <a:fillRect/>
          </a:stretch>
        </p:blipFill>
        <p:spPr>
          <a:xfrm>
            <a:off x="7223850" y="4663225"/>
            <a:ext cx="1411697" cy="393600"/>
          </a:xfrm>
          <a:prstGeom prst="rect">
            <a:avLst/>
          </a:prstGeom>
          <a:noFill/>
          <a:ln>
            <a:noFill/>
          </a:ln>
        </p:spPr>
      </p:pic>
      <p:sp>
        <p:nvSpPr>
          <p:cNvPr id="279" name="Google Shape;279;p40"/>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80" name="Google Shape;280;p40"/>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81" name="Google Shape;281;p40"/>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Reversed" type="secHead">
  <p:cSld name="SECTION_HEADER">
    <p:bg>
      <p:bgPr>
        <a:solidFill>
          <a:schemeClr val="dk1"/>
        </a:solidFill>
      </p:bgPr>
    </p:bg>
    <p:spTree>
      <p:nvGrpSpPr>
        <p:cNvPr id="25" name="Shape 25"/>
        <p:cNvGrpSpPr/>
        <p:nvPr/>
      </p:nvGrpSpPr>
      <p:grpSpPr>
        <a:xfrm>
          <a:off x="0" y="0"/>
          <a:ext cx="0" cy="0"/>
          <a:chOff x="0" y="0"/>
          <a:chExt cx="0" cy="0"/>
        </a:xfrm>
      </p:grpSpPr>
      <p:sp>
        <p:nvSpPr>
          <p:cNvPr id="26" name="Google Shape;26;p5"/>
          <p:cNvSpPr txBox="1"/>
          <p:nvPr>
            <p:ph type="title"/>
          </p:nvPr>
        </p:nvSpPr>
        <p:spPr>
          <a:xfrm>
            <a:off x="3524250" y="2150850"/>
            <a:ext cx="5060400" cy="841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700"/>
              <a:buNone/>
              <a:defRPr sz="3700">
                <a:solidFill>
                  <a:schemeClr val="lt1"/>
                </a:solidFill>
              </a:defRPr>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27" name="Google Shape;27;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pic>
        <p:nvPicPr>
          <p:cNvPr id="28" name="Google Shape;28;p5"/>
          <p:cNvPicPr preferRelativeResize="0"/>
          <p:nvPr/>
        </p:nvPicPr>
        <p:blipFill rotWithShape="1">
          <a:blip r:embed="rId2">
            <a:alphaModFix/>
          </a:blip>
          <a:srcRect b="23204" l="6290" r="56285" t="44149"/>
          <a:stretch/>
        </p:blipFill>
        <p:spPr>
          <a:xfrm rot="10800000">
            <a:off x="-2" y="742952"/>
            <a:ext cx="5044552" cy="4400548"/>
          </a:xfrm>
          <a:prstGeom prst="rect">
            <a:avLst/>
          </a:prstGeom>
          <a:noFill/>
          <a:ln>
            <a:noFill/>
          </a:ln>
        </p:spPr>
      </p:pic>
      <p:pic>
        <p:nvPicPr>
          <p:cNvPr id="29" name="Google Shape;29;p5"/>
          <p:cNvPicPr preferRelativeResize="0"/>
          <p:nvPr/>
        </p:nvPicPr>
        <p:blipFill rotWithShape="1">
          <a:blip r:embed="rId3">
            <a:alphaModFix/>
          </a:blip>
          <a:srcRect b="0" l="0" r="0" t="0"/>
          <a:stretch/>
        </p:blipFill>
        <p:spPr>
          <a:xfrm>
            <a:off x="6099901" y="4025250"/>
            <a:ext cx="2720102" cy="758399"/>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1 1 2 3">
  <p:cSld name="TITLE_ONLY_1_3_1_1_1_1_1_2">
    <p:spTree>
      <p:nvGrpSpPr>
        <p:cNvPr id="282" name="Shape 282"/>
        <p:cNvGrpSpPr/>
        <p:nvPr/>
      </p:nvGrpSpPr>
      <p:grpSpPr>
        <a:xfrm>
          <a:off x="0" y="0"/>
          <a:ext cx="0" cy="0"/>
          <a:chOff x="0" y="0"/>
          <a:chExt cx="0" cy="0"/>
        </a:xfrm>
      </p:grpSpPr>
      <p:sp>
        <p:nvSpPr>
          <p:cNvPr id="283" name="Google Shape;283;p41"/>
          <p:cNvSpPr/>
          <p:nvPr/>
        </p:nvSpPr>
        <p:spPr>
          <a:xfrm>
            <a:off x="265350" y="305700"/>
            <a:ext cx="8613600" cy="649500"/>
          </a:xfrm>
          <a:prstGeom prst="roundRect">
            <a:avLst>
              <a:gd fmla="val 50000" name="adj"/>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84" name="Google Shape;284;p4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85" name="Google Shape;285;p41"/>
          <p:cNvSpPr/>
          <p:nvPr>
            <p:ph idx="2" type="pic"/>
          </p:nvPr>
        </p:nvSpPr>
        <p:spPr>
          <a:xfrm>
            <a:off x="5153400" y="1115825"/>
            <a:ext cx="3725400" cy="3547500"/>
          </a:xfrm>
          <a:prstGeom prst="roundRect">
            <a:avLst>
              <a:gd fmla="val 8458" name="adj"/>
            </a:avLst>
          </a:prstGeom>
          <a:noFill/>
          <a:ln>
            <a:noFill/>
          </a:ln>
        </p:spPr>
      </p:sp>
      <p:pic>
        <p:nvPicPr>
          <p:cNvPr id="286" name="Google Shape;286;p41"/>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287" name="Google Shape;287;p41"/>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88" name="Google Shape;288;p41"/>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89" name="Google Shape;289;p41"/>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1 1 1">
  <p:cSld name="TITLE_ONLY_1_3_1_1_1_1_1_1">
    <p:spTree>
      <p:nvGrpSpPr>
        <p:cNvPr id="290" name="Shape 290"/>
        <p:cNvGrpSpPr/>
        <p:nvPr/>
      </p:nvGrpSpPr>
      <p:grpSpPr>
        <a:xfrm>
          <a:off x="0" y="0"/>
          <a:ext cx="0" cy="0"/>
          <a:chOff x="0" y="0"/>
          <a:chExt cx="0" cy="0"/>
        </a:xfrm>
      </p:grpSpPr>
      <p:sp>
        <p:nvSpPr>
          <p:cNvPr id="291" name="Google Shape;291;p42"/>
          <p:cNvSpPr/>
          <p:nvPr/>
        </p:nvSpPr>
        <p:spPr>
          <a:xfrm>
            <a:off x="265350" y="305700"/>
            <a:ext cx="8613600" cy="649500"/>
          </a:xfrm>
          <a:prstGeom prst="roundRect">
            <a:avLst>
              <a:gd fmla="val 50000"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292" name="Google Shape;292;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93" name="Google Shape;293;p42"/>
          <p:cNvSpPr/>
          <p:nvPr>
            <p:ph idx="2" type="pic"/>
          </p:nvPr>
        </p:nvSpPr>
        <p:spPr>
          <a:xfrm>
            <a:off x="5153400" y="1115825"/>
            <a:ext cx="3725400" cy="3547500"/>
          </a:xfrm>
          <a:prstGeom prst="roundRect">
            <a:avLst>
              <a:gd fmla="val 8458" name="adj"/>
            </a:avLst>
          </a:prstGeom>
          <a:noFill/>
          <a:ln>
            <a:noFill/>
          </a:ln>
        </p:spPr>
      </p:sp>
      <p:pic>
        <p:nvPicPr>
          <p:cNvPr id="294" name="Google Shape;294;p42"/>
          <p:cNvPicPr preferRelativeResize="0"/>
          <p:nvPr/>
        </p:nvPicPr>
        <p:blipFill rotWithShape="1">
          <a:blip r:embed="rId2">
            <a:alphaModFix/>
          </a:blip>
          <a:srcRect b="61593" l="62995" r="0" t="0"/>
          <a:stretch/>
        </p:blipFill>
        <p:spPr>
          <a:xfrm rot="10800000">
            <a:off x="2" y="3286850"/>
            <a:ext cx="3177523" cy="1856650"/>
          </a:xfrm>
          <a:prstGeom prst="rect">
            <a:avLst/>
          </a:prstGeom>
          <a:noFill/>
          <a:ln>
            <a:noFill/>
          </a:ln>
        </p:spPr>
      </p:pic>
      <p:pic>
        <p:nvPicPr>
          <p:cNvPr id="295" name="Google Shape;295;p42"/>
          <p:cNvPicPr preferRelativeResize="0"/>
          <p:nvPr/>
        </p:nvPicPr>
        <p:blipFill>
          <a:blip r:embed="rId3">
            <a:alphaModFix/>
          </a:blip>
          <a:stretch>
            <a:fillRect/>
          </a:stretch>
        </p:blipFill>
        <p:spPr>
          <a:xfrm>
            <a:off x="7223850" y="4663225"/>
            <a:ext cx="1411697" cy="393600"/>
          </a:xfrm>
          <a:prstGeom prst="rect">
            <a:avLst/>
          </a:prstGeom>
          <a:noFill/>
          <a:ln>
            <a:noFill/>
          </a:ln>
        </p:spPr>
      </p:pic>
      <p:sp>
        <p:nvSpPr>
          <p:cNvPr id="296" name="Google Shape;296;p42"/>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97" name="Google Shape;297;p42"/>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298" name="Google Shape;298;p42"/>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1 1 1 2 3">
  <p:cSld name="TITLE_ONLY_1_3_1_1_1_1_1_1_2">
    <p:spTree>
      <p:nvGrpSpPr>
        <p:cNvPr id="299" name="Shape 299"/>
        <p:cNvGrpSpPr/>
        <p:nvPr/>
      </p:nvGrpSpPr>
      <p:grpSpPr>
        <a:xfrm>
          <a:off x="0" y="0"/>
          <a:ext cx="0" cy="0"/>
          <a:chOff x="0" y="0"/>
          <a:chExt cx="0" cy="0"/>
        </a:xfrm>
      </p:grpSpPr>
      <p:sp>
        <p:nvSpPr>
          <p:cNvPr id="300" name="Google Shape;300;p43"/>
          <p:cNvSpPr/>
          <p:nvPr/>
        </p:nvSpPr>
        <p:spPr>
          <a:xfrm>
            <a:off x="265350" y="305700"/>
            <a:ext cx="8613600" cy="649500"/>
          </a:xfrm>
          <a:prstGeom prst="roundRect">
            <a:avLst>
              <a:gd fmla="val 50000"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301" name="Google Shape;301;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302" name="Google Shape;302;p43"/>
          <p:cNvSpPr/>
          <p:nvPr>
            <p:ph idx="2" type="pic"/>
          </p:nvPr>
        </p:nvSpPr>
        <p:spPr>
          <a:xfrm>
            <a:off x="5153400" y="1115825"/>
            <a:ext cx="3725400" cy="3547500"/>
          </a:xfrm>
          <a:prstGeom prst="roundRect">
            <a:avLst>
              <a:gd fmla="val 8458" name="adj"/>
            </a:avLst>
          </a:prstGeom>
          <a:noFill/>
          <a:ln>
            <a:noFill/>
          </a:ln>
        </p:spPr>
      </p:sp>
      <p:pic>
        <p:nvPicPr>
          <p:cNvPr id="303" name="Google Shape;303;p43"/>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304" name="Google Shape;304;p43"/>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05" name="Google Shape;305;p43"/>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306" name="Google Shape;306;p43"/>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1 1 1 1">
  <p:cSld name="TITLE_ONLY_1_3_1_1_1_1_1_1_1">
    <p:spTree>
      <p:nvGrpSpPr>
        <p:cNvPr id="307" name="Shape 307"/>
        <p:cNvGrpSpPr/>
        <p:nvPr/>
      </p:nvGrpSpPr>
      <p:grpSpPr>
        <a:xfrm>
          <a:off x="0" y="0"/>
          <a:ext cx="0" cy="0"/>
          <a:chOff x="0" y="0"/>
          <a:chExt cx="0" cy="0"/>
        </a:xfrm>
      </p:grpSpPr>
      <p:sp>
        <p:nvSpPr>
          <p:cNvPr id="308" name="Google Shape;308;p44"/>
          <p:cNvSpPr/>
          <p:nvPr/>
        </p:nvSpPr>
        <p:spPr>
          <a:xfrm>
            <a:off x="265350" y="305700"/>
            <a:ext cx="8613600" cy="649500"/>
          </a:xfrm>
          <a:prstGeom prst="roundRect">
            <a:avLst>
              <a:gd fmla="val 50000" name="adj"/>
            </a:avLst>
          </a:prstGeom>
          <a:solidFill>
            <a:schemeClr val="accent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309" name="Google Shape;309;p4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310" name="Google Shape;310;p44"/>
          <p:cNvSpPr/>
          <p:nvPr>
            <p:ph idx="2" type="pic"/>
          </p:nvPr>
        </p:nvSpPr>
        <p:spPr>
          <a:xfrm>
            <a:off x="5153400" y="1115825"/>
            <a:ext cx="3725400" cy="3547500"/>
          </a:xfrm>
          <a:prstGeom prst="roundRect">
            <a:avLst>
              <a:gd fmla="val 8458" name="adj"/>
            </a:avLst>
          </a:prstGeom>
          <a:noFill/>
          <a:ln>
            <a:noFill/>
          </a:ln>
        </p:spPr>
      </p:sp>
      <p:pic>
        <p:nvPicPr>
          <p:cNvPr id="311" name="Google Shape;311;p44"/>
          <p:cNvPicPr preferRelativeResize="0"/>
          <p:nvPr/>
        </p:nvPicPr>
        <p:blipFill rotWithShape="1">
          <a:blip r:embed="rId2">
            <a:alphaModFix/>
          </a:blip>
          <a:srcRect b="59709" l="62711" r="0" t="0"/>
          <a:stretch/>
        </p:blipFill>
        <p:spPr>
          <a:xfrm rot="10800000">
            <a:off x="2" y="3200101"/>
            <a:ext cx="3194798" cy="1943399"/>
          </a:xfrm>
          <a:prstGeom prst="rect">
            <a:avLst/>
          </a:prstGeom>
          <a:noFill/>
          <a:ln>
            <a:noFill/>
          </a:ln>
        </p:spPr>
      </p:pic>
      <p:pic>
        <p:nvPicPr>
          <p:cNvPr id="312" name="Google Shape;312;p44"/>
          <p:cNvPicPr preferRelativeResize="0"/>
          <p:nvPr/>
        </p:nvPicPr>
        <p:blipFill>
          <a:blip r:embed="rId3">
            <a:alphaModFix/>
          </a:blip>
          <a:stretch>
            <a:fillRect/>
          </a:stretch>
        </p:blipFill>
        <p:spPr>
          <a:xfrm>
            <a:off x="7223850" y="4663225"/>
            <a:ext cx="1411697" cy="393600"/>
          </a:xfrm>
          <a:prstGeom prst="rect">
            <a:avLst/>
          </a:prstGeom>
          <a:noFill/>
          <a:ln>
            <a:noFill/>
          </a:ln>
        </p:spPr>
      </p:pic>
      <p:sp>
        <p:nvSpPr>
          <p:cNvPr id="313" name="Google Shape;313;p44"/>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14" name="Google Shape;314;p44"/>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315" name="Google Shape;315;p44"/>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age 1 1 1 1 1 1 1 1 1 3">
  <p:cSld name="TITLE_ONLY_1_3_1_1_1_1_1_1_1_1">
    <p:spTree>
      <p:nvGrpSpPr>
        <p:cNvPr id="316" name="Shape 316"/>
        <p:cNvGrpSpPr/>
        <p:nvPr/>
      </p:nvGrpSpPr>
      <p:grpSpPr>
        <a:xfrm>
          <a:off x="0" y="0"/>
          <a:ext cx="0" cy="0"/>
          <a:chOff x="0" y="0"/>
          <a:chExt cx="0" cy="0"/>
        </a:xfrm>
      </p:grpSpPr>
      <p:sp>
        <p:nvSpPr>
          <p:cNvPr id="317" name="Google Shape;317;p45"/>
          <p:cNvSpPr/>
          <p:nvPr/>
        </p:nvSpPr>
        <p:spPr>
          <a:xfrm>
            <a:off x="265350" y="305700"/>
            <a:ext cx="8613600" cy="649500"/>
          </a:xfrm>
          <a:prstGeom prst="roundRect">
            <a:avLst>
              <a:gd fmla="val 50000" name="adj"/>
            </a:avLst>
          </a:prstGeom>
          <a:solidFill>
            <a:schemeClr val="accent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318" name="Google Shape;318;p4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319" name="Google Shape;319;p45"/>
          <p:cNvSpPr/>
          <p:nvPr>
            <p:ph idx="2" type="pic"/>
          </p:nvPr>
        </p:nvSpPr>
        <p:spPr>
          <a:xfrm>
            <a:off x="5153400" y="1115825"/>
            <a:ext cx="3725400" cy="3547500"/>
          </a:xfrm>
          <a:prstGeom prst="roundRect">
            <a:avLst>
              <a:gd fmla="val 8458" name="adj"/>
            </a:avLst>
          </a:prstGeom>
          <a:noFill/>
          <a:ln>
            <a:noFill/>
          </a:ln>
        </p:spPr>
      </p:sp>
      <p:pic>
        <p:nvPicPr>
          <p:cNvPr id="320" name="Google Shape;320;p45"/>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321" name="Google Shape;321;p45"/>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22" name="Google Shape;322;p45"/>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323" name="Google Shape;323;p45"/>
          <p:cNvSpPr txBox="1"/>
          <p:nvPr>
            <p:ph idx="3"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aphs Style">
  <p:cSld name="TITLE_ONLY_1_2">
    <p:spTree>
      <p:nvGrpSpPr>
        <p:cNvPr id="324" name="Shape 324"/>
        <p:cNvGrpSpPr/>
        <p:nvPr/>
      </p:nvGrpSpPr>
      <p:grpSpPr>
        <a:xfrm>
          <a:off x="0" y="0"/>
          <a:ext cx="0" cy="0"/>
          <a:chOff x="0" y="0"/>
          <a:chExt cx="0" cy="0"/>
        </a:xfrm>
      </p:grpSpPr>
      <p:sp>
        <p:nvSpPr>
          <p:cNvPr id="325" name="Google Shape;325;p4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326" name="Google Shape;326;p46"/>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327" name="Google Shape;327;p4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28" name="Google Shape;328;p46"/>
          <p:cNvSpPr txBox="1"/>
          <p:nvPr>
            <p:ph idx="1"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329" name="Google Shape;329;p46"/>
          <p:cNvSpPr txBox="1"/>
          <p:nvPr>
            <p:ph idx="2"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p:cSld name="TITLE_ONLY_1_2_1">
    <p:spTree>
      <p:nvGrpSpPr>
        <p:cNvPr id="330" name="Shape 330"/>
        <p:cNvGrpSpPr/>
        <p:nvPr/>
      </p:nvGrpSpPr>
      <p:grpSpPr>
        <a:xfrm>
          <a:off x="0" y="0"/>
          <a:ext cx="0" cy="0"/>
          <a:chOff x="0" y="0"/>
          <a:chExt cx="0" cy="0"/>
        </a:xfrm>
      </p:grpSpPr>
      <p:sp>
        <p:nvSpPr>
          <p:cNvPr id="331" name="Google Shape;331;p4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332" name="Google Shape;332;p47"/>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333" name="Google Shape;333;p47"/>
          <p:cNvSpPr/>
          <p:nvPr/>
        </p:nvSpPr>
        <p:spPr>
          <a:xfrm>
            <a:off x="526700" y="2270875"/>
            <a:ext cx="828900" cy="8289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900">
              <a:solidFill>
                <a:schemeClr val="lt1"/>
              </a:solidFill>
              <a:latin typeface="Poppins Black"/>
              <a:ea typeface="Poppins Black"/>
              <a:cs typeface="Poppins Black"/>
              <a:sym typeface="Poppins Black"/>
            </a:endParaRPr>
          </a:p>
        </p:txBody>
      </p:sp>
      <p:sp>
        <p:nvSpPr>
          <p:cNvPr id="334" name="Google Shape;334;p47"/>
          <p:cNvSpPr/>
          <p:nvPr/>
        </p:nvSpPr>
        <p:spPr>
          <a:xfrm>
            <a:off x="6167363" y="2270875"/>
            <a:ext cx="828900" cy="8289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900">
              <a:solidFill>
                <a:schemeClr val="lt1"/>
              </a:solidFill>
              <a:latin typeface="Poppins Black"/>
              <a:ea typeface="Poppins Black"/>
              <a:cs typeface="Poppins Black"/>
              <a:sym typeface="Poppins Black"/>
            </a:endParaRPr>
          </a:p>
        </p:txBody>
      </p:sp>
      <p:sp>
        <p:nvSpPr>
          <p:cNvPr id="335" name="Google Shape;335;p47"/>
          <p:cNvSpPr/>
          <p:nvPr/>
        </p:nvSpPr>
        <p:spPr>
          <a:xfrm>
            <a:off x="2527388" y="2270875"/>
            <a:ext cx="828900" cy="828900"/>
          </a:xfrm>
          <a:prstGeom prst="ellipse">
            <a:avLst/>
          </a:prstGeom>
          <a:solidFill>
            <a:schemeClr val="accent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900">
              <a:solidFill>
                <a:schemeClr val="lt1"/>
              </a:solidFill>
              <a:latin typeface="Poppins Black"/>
              <a:ea typeface="Poppins Black"/>
              <a:cs typeface="Poppins Black"/>
              <a:sym typeface="Poppins Black"/>
            </a:endParaRPr>
          </a:p>
        </p:txBody>
      </p:sp>
      <p:sp>
        <p:nvSpPr>
          <p:cNvPr id="336" name="Google Shape;336;p47"/>
          <p:cNvSpPr/>
          <p:nvPr/>
        </p:nvSpPr>
        <p:spPr>
          <a:xfrm>
            <a:off x="4405200" y="2270875"/>
            <a:ext cx="828900" cy="8289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900">
              <a:solidFill>
                <a:schemeClr val="lt1"/>
              </a:solidFill>
              <a:latin typeface="Poppins Black"/>
              <a:ea typeface="Poppins Black"/>
              <a:cs typeface="Poppins Black"/>
              <a:sym typeface="Poppins Black"/>
            </a:endParaRPr>
          </a:p>
        </p:txBody>
      </p:sp>
      <p:sp>
        <p:nvSpPr>
          <p:cNvPr id="337" name="Google Shape;337;p47"/>
          <p:cNvSpPr/>
          <p:nvPr/>
        </p:nvSpPr>
        <p:spPr>
          <a:xfrm>
            <a:off x="7806650" y="2270875"/>
            <a:ext cx="828900" cy="8289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900">
              <a:solidFill>
                <a:schemeClr val="lt1"/>
              </a:solidFill>
              <a:latin typeface="Poppins Black"/>
              <a:ea typeface="Poppins Black"/>
              <a:cs typeface="Poppins Black"/>
              <a:sym typeface="Poppins Black"/>
            </a:endParaRPr>
          </a:p>
        </p:txBody>
      </p:sp>
      <p:sp>
        <p:nvSpPr>
          <p:cNvPr id="338" name="Google Shape;338;p47"/>
          <p:cNvSpPr txBox="1"/>
          <p:nvPr>
            <p:ph idx="1" type="subTitle"/>
          </p:nvPr>
        </p:nvSpPr>
        <p:spPr>
          <a:xfrm>
            <a:off x="552650" y="2437675"/>
            <a:ext cx="777000" cy="495300"/>
          </a:xfrm>
          <a:prstGeom prst="rect">
            <a:avLst/>
          </a:prstGeom>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1pPr>
            <a:lvl2pPr lvl="1"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2pPr>
            <a:lvl3pPr lvl="2"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3pPr>
            <a:lvl4pPr lvl="3"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4pPr>
            <a:lvl5pPr lvl="4"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5pPr>
            <a:lvl6pPr lvl="5"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6pPr>
            <a:lvl7pPr lvl="6"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7pPr>
            <a:lvl8pPr lvl="7"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8pPr>
            <a:lvl9pPr lvl="8"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9pPr>
          </a:lstStyle>
          <a:p/>
        </p:txBody>
      </p:sp>
      <p:sp>
        <p:nvSpPr>
          <p:cNvPr id="339" name="Google Shape;339;p47"/>
          <p:cNvSpPr txBox="1"/>
          <p:nvPr>
            <p:ph idx="2" type="subTitle"/>
          </p:nvPr>
        </p:nvSpPr>
        <p:spPr>
          <a:xfrm>
            <a:off x="2553350" y="2437675"/>
            <a:ext cx="777000" cy="495300"/>
          </a:xfrm>
          <a:prstGeom prst="rect">
            <a:avLst/>
          </a:prstGeom>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1pPr>
            <a:lvl2pPr lvl="1"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2pPr>
            <a:lvl3pPr lvl="2"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3pPr>
            <a:lvl4pPr lvl="3"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4pPr>
            <a:lvl5pPr lvl="4"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5pPr>
            <a:lvl6pPr lvl="5"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6pPr>
            <a:lvl7pPr lvl="6"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7pPr>
            <a:lvl8pPr lvl="7"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8pPr>
            <a:lvl9pPr lvl="8"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9pPr>
          </a:lstStyle>
          <a:p/>
        </p:txBody>
      </p:sp>
      <p:sp>
        <p:nvSpPr>
          <p:cNvPr id="340" name="Google Shape;340;p47"/>
          <p:cNvSpPr txBox="1"/>
          <p:nvPr>
            <p:ph idx="3" type="subTitle"/>
          </p:nvPr>
        </p:nvSpPr>
        <p:spPr>
          <a:xfrm>
            <a:off x="4431150" y="2437675"/>
            <a:ext cx="777000" cy="495300"/>
          </a:xfrm>
          <a:prstGeom prst="rect">
            <a:avLst/>
          </a:prstGeom>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1pPr>
            <a:lvl2pPr lvl="1"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2pPr>
            <a:lvl3pPr lvl="2"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3pPr>
            <a:lvl4pPr lvl="3"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4pPr>
            <a:lvl5pPr lvl="4"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5pPr>
            <a:lvl6pPr lvl="5"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6pPr>
            <a:lvl7pPr lvl="6"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7pPr>
            <a:lvl8pPr lvl="7"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8pPr>
            <a:lvl9pPr lvl="8"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9pPr>
          </a:lstStyle>
          <a:p/>
        </p:txBody>
      </p:sp>
      <p:sp>
        <p:nvSpPr>
          <p:cNvPr id="341" name="Google Shape;341;p47"/>
          <p:cNvSpPr txBox="1"/>
          <p:nvPr>
            <p:ph idx="4" type="subTitle"/>
          </p:nvPr>
        </p:nvSpPr>
        <p:spPr>
          <a:xfrm>
            <a:off x="6193325" y="2437675"/>
            <a:ext cx="777000" cy="495300"/>
          </a:xfrm>
          <a:prstGeom prst="rect">
            <a:avLst/>
          </a:prstGeom>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1pPr>
            <a:lvl2pPr lvl="1"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2pPr>
            <a:lvl3pPr lvl="2"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3pPr>
            <a:lvl4pPr lvl="3"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4pPr>
            <a:lvl5pPr lvl="4"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5pPr>
            <a:lvl6pPr lvl="5"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6pPr>
            <a:lvl7pPr lvl="6"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7pPr>
            <a:lvl8pPr lvl="7"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8pPr>
            <a:lvl9pPr lvl="8"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9pPr>
          </a:lstStyle>
          <a:p/>
        </p:txBody>
      </p:sp>
      <p:sp>
        <p:nvSpPr>
          <p:cNvPr id="342" name="Google Shape;342;p47"/>
          <p:cNvSpPr txBox="1"/>
          <p:nvPr>
            <p:ph idx="5" type="subTitle"/>
          </p:nvPr>
        </p:nvSpPr>
        <p:spPr>
          <a:xfrm>
            <a:off x="7832600" y="2437675"/>
            <a:ext cx="777000" cy="495300"/>
          </a:xfrm>
          <a:prstGeom prst="rect">
            <a:avLst/>
          </a:prstGeom>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1pPr>
            <a:lvl2pPr lvl="1"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2pPr>
            <a:lvl3pPr lvl="2"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3pPr>
            <a:lvl4pPr lvl="3"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4pPr>
            <a:lvl5pPr lvl="4"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5pPr>
            <a:lvl6pPr lvl="5"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6pPr>
            <a:lvl7pPr lvl="6"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7pPr>
            <a:lvl8pPr lvl="7"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8pPr>
            <a:lvl9pPr lvl="8" rtl="0" algn="ctr">
              <a:lnSpc>
                <a:spcPct val="100000"/>
              </a:lnSpc>
              <a:spcBef>
                <a:spcPts val="0"/>
              </a:spcBef>
              <a:spcAft>
                <a:spcPts val="0"/>
              </a:spcAft>
              <a:buClr>
                <a:schemeClr val="lt1"/>
              </a:buClr>
              <a:buSzPts val="900"/>
              <a:buFont typeface="Poppins Black"/>
              <a:buNone/>
              <a:defRPr sz="900">
                <a:solidFill>
                  <a:schemeClr val="lt1"/>
                </a:solidFill>
                <a:latin typeface="Poppins Black"/>
                <a:ea typeface="Poppins Black"/>
                <a:cs typeface="Poppins Black"/>
                <a:sym typeface="Poppins Black"/>
              </a:defRPr>
            </a:lvl9pPr>
          </a:lstStyle>
          <a:p/>
        </p:txBody>
      </p:sp>
      <p:cxnSp>
        <p:nvCxnSpPr>
          <p:cNvPr id="343" name="Google Shape;343;p47"/>
          <p:cNvCxnSpPr/>
          <p:nvPr/>
        </p:nvCxnSpPr>
        <p:spPr>
          <a:xfrm flipH="1">
            <a:off x="1679175" y="2685350"/>
            <a:ext cx="13200" cy="1243500"/>
          </a:xfrm>
          <a:prstGeom prst="straightConnector1">
            <a:avLst/>
          </a:prstGeom>
          <a:noFill/>
          <a:ln cap="flat" cmpd="sng" w="9525">
            <a:solidFill>
              <a:schemeClr val="dk1"/>
            </a:solidFill>
            <a:prstDash val="dot"/>
            <a:round/>
            <a:headEnd len="med" w="med" type="none"/>
            <a:tailEnd len="med" w="med" type="oval"/>
          </a:ln>
        </p:spPr>
      </p:cxnSp>
      <p:cxnSp>
        <p:nvCxnSpPr>
          <p:cNvPr id="344" name="Google Shape;344;p47"/>
          <p:cNvCxnSpPr/>
          <p:nvPr/>
        </p:nvCxnSpPr>
        <p:spPr>
          <a:xfrm>
            <a:off x="2158500" y="1934150"/>
            <a:ext cx="300" cy="759900"/>
          </a:xfrm>
          <a:prstGeom prst="straightConnector1">
            <a:avLst/>
          </a:prstGeom>
          <a:noFill/>
          <a:ln cap="flat" cmpd="sng" w="9525">
            <a:solidFill>
              <a:schemeClr val="dk1"/>
            </a:solidFill>
            <a:prstDash val="dot"/>
            <a:round/>
            <a:headEnd len="med" w="med" type="oval"/>
            <a:tailEnd len="med" w="med" type="none"/>
          </a:ln>
        </p:spPr>
      </p:cxnSp>
      <p:cxnSp>
        <p:nvCxnSpPr>
          <p:cNvPr id="345" name="Google Shape;345;p47"/>
          <p:cNvCxnSpPr/>
          <p:nvPr/>
        </p:nvCxnSpPr>
        <p:spPr>
          <a:xfrm flipH="1">
            <a:off x="3728925" y="2685350"/>
            <a:ext cx="13200" cy="1243500"/>
          </a:xfrm>
          <a:prstGeom prst="straightConnector1">
            <a:avLst/>
          </a:prstGeom>
          <a:noFill/>
          <a:ln cap="flat" cmpd="sng" w="9525">
            <a:solidFill>
              <a:schemeClr val="dk1"/>
            </a:solidFill>
            <a:prstDash val="dot"/>
            <a:round/>
            <a:headEnd len="med" w="med" type="none"/>
            <a:tailEnd len="med" w="med" type="oval"/>
          </a:ln>
        </p:spPr>
      </p:cxnSp>
      <p:cxnSp>
        <p:nvCxnSpPr>
          <p:cNvPr id="346" name="Google Shape;346;p47"/>
          <p:cNvCxnSpPr/>
          <p:nvPr/>
        </p:nvCxnSpPr>
        <p:spPr>
          <a:xfrm>
            <a:off x="3903400" y="1934150"/>
            <a:ext cx="300" cy="759900"/>
          </a:xfrm>
          <a:prstGeom prst="straightConnector1">
            <a:avLst/>
          </a:prstGeom>
          <a:noFill/>
          <a:ln cap="flat" cmpd="sng" w="9525">
            <a:solidFill>
              <a:schemeClr val="dk1"/>
            </a:solidFill>
            <a:prstDash val="dot"/>
            <a:round/>
            <a:headEnd len="med" w="med" type="oval"/>
            <a:tailEnd len="med" w="med" type="none"/>
          </a:ln>
        </p:spPr>
      </p:cxnSp>
      <p:cxnSp>
        <p:nvCxnSpPr>
          <p:cNvPr id="347" name="Google Shape;347;p47"/>
          <p:cNvCxnSpPr/>
          <p:nvPr/>
        </p:nvCxnSpPr>
        <p:spPr>
          <a:xfrm>
            <a:off x="5687613" y="2685325"/>
            <a:ext cx="300" cy="759900"/>
          </a:xfrm>
          <a:prstGeom prst="straightConnector1">
            <a:avLst/>
          </a:prstGeom>
          <a:noFill/>
          <a:ln cap="flat" cmpd="sng" w="9525">
            <a:solidFill>
              <a:schemeClr val="dk1"/>
            </a:solidFill>
            <a:prstDash val="dot"/>
            <a:round/>
            <a:headEnd len="med" w="med" type="none"/>
            <a:tailEnd len="med" w="med" type="oval"/>
          </a:ln>
        </p:spPr>
      </p:cxnSp>
      <p:cxnSp>
        <p:nvCxnSpPr>
          <p:cNvPr id="348" name="Google Shape;348;p47"/>
          <p:cNvCxnSpPr/>
          <p:nvPr/>
        </p:nvCxnSpPr>
        <p:spPr>
          <a:xfrm>
            <a:off x="7364988" y="1977350"/>
            <a:ext cx="0" cy="716700"/>
          </a:xfrm>
          <a:prstGeom prst="straightConnector1">
            <a:avLst/>
          </a:prstGeom>
          <a:noFill/>
          <a:ln cap="flat" cmpd="sng" w="9525">
            <a:solidFill>
              <a:schemeClr val="dk1"/>
            </a:solidFill>
            <a:prstDash val="dot"/>
            <a:round/>
            <a:headEnd len="med" w="med" type="oval"/>
            <a:tailEnd len="med" w="med" type="none"/>
          </a:ln>
        </p:spPr>
      </p:cxnSp>
      <p:sp>
        <p:nvSpPr>
          <p:cNvPr id="349" name="Google Shape;349;p47"/>
          <p:cNvSpPr/>
          <p:nvPr/>
        </p:nvSpPr>
        <p:spPr>
          <a:xfrm>
            <a:off x="1454825" y="2655175"/>
            <a:ext cx="947400" cy="60300"/>
          </a:xfrm>
          <a:prstGeom prst="roundRect">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350" name="Google Shape;350;p47"/>
          <p:cNvSpPr/>
          <p:nvPr/>
        </p:nvSpPr>
        <p:spPr>
          <a:xfrm>
            <a:off x="3394075" y="2655175"/>
            <a:ext cx="947400" cy="60300"/>
          </a:xfrm>
          <a:prstGeom prst="roundRect">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351" name="Google Shape;351;p47"/>
          <p:cNvSpPr/>
          <p:nvPr/>
        </p:nvSpPr>
        <p:spPr>
          <a:xfrm>
            <a:off x="5312238" y="2655175"/>
            <a:ext cx="777000" cy="60300"/>
          </a:xfrm>
          <a:prstGeom prst="roundRect">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352" name="Google Shape;352;p47"/>
          <p:cNvSpPr/>
          <p:nvPr/>
        </p:nvSpPr>
        <p:spPr>
          <a:xfrm>
            <a:off x="7074398" y="2655175"/>
            <a:ext cx="647400" cy="60300"/>
          </a:xfrm>
          <a:prstGeom prst="roundRect">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353" name="Google Shape;353;p47"/>
          <p:cNvSpPr txBox="1"/>
          <p:nvPr>
            <p:ph idx="6" type="subTitle"/>
          </p:nvPr>
        </p:nvSpPr>
        <p:spPr>
          <a:xfrm>
            <a:off x="1679175" y="4001125"/>
            <a:ext cx="1203000" cy="6621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SzPts val="900"/>
              <a:buNone/>
              <a:defRPr sz="9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354" name="Google Shape;354;p47"/>
          <p:cNvSpPr txBox="1"/>
          <p:nvPr>
            <p:ph type="title"/>
          </p:nvPr>
        </p:nvSpPr>
        <p:spPr>
          <a:xfrm>
            <a:off x="1660800" y="3762150"/>
            <a:ext cx="1203000" cy="3048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p:txBody>
      </p:sp>
      <p:sp>
        <p:nvSpPr>
          <p:cNvPr id="355" name="Google Shape;355;p47"/>
          <p:cNvSpPr txBox="1"/>
          <p:nvPr>
            <p:ph idx="7"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56" name="Google Shape;356;p47"/>
          <p:cNvSpPr txBox="1"/>
          <p:nvPr>
            <p:ph idx="8" type="subTitle"/>
          </p:nvPr>
        </p:nvSpPr>
        <p:spPr>
          <a:xfrm>
            <a:off x="360000" y="148947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357" name="Google Shape;357;p47"/>
          <p:cNvSpPr txBox="1"/>
          <p:nvPr>
            <p:ph idx="9" type="subTitle"/>
          </p:nvPr>
        </p:nvSpPr>
        <p:spPr>
          <a:xfrm>
            <a:off x="311700" y="102710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Image">
  <p:cSld name="TITLE_ONLY_1_1">
    <p:spTree>
      <p:nvGrpSpPr>
        <p:cNvPr id="358" name="Shape 358"/>
        <p:cNvGrpSpPr/>
        <p:nvPr/>
      </p:nvGrpSpPr>
      <p:grpSpPr>
        <a:xfrm>
          <a:off x="0" y="0"/>
          <a:ext cx="0" cy="0"/>
          <a:chOff x="0" y="0"/>
          <a:chExt cx="0" cy="0"/>
        </a:xfrm>
      </p:grpSpPr>
      <p:sp>
        <p:nvSpPr>
          <p:cNvPr id="359" name="Google Shape;359;p48"/>
          <p:cNvSpPr txBox="1"/>
          <p:nvPr>
            <p:ph type="title"/>
          </p:nvPr>
        </p:nvSpPr>
        <p:spPr>
          <a:xfrm>
            <a:off x="311700" y="445025"/>
            <a:ext cx="3576000" cy="11136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60" name="Google Shape;360;p4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361" name="Google Shape;361;p48"/>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362" name="Google Shape;362;p48"/>
          <p:cNvSpPr/>
          <p:nvPr>
            <p:ph idx="2" type="pic"/>
          </p:nvPr>
        </p:nvSpPr>
        <p:spPr>
          <a:xfrm>
            <a:off x="5153400" y="361350"/>
            <a:ext cx="3678900" cy="4302000"/>
          </a:xfrm>
          <a:prstGeom prst="roundRect">
            <a:avLst>
              <a:gd fmla="val 8458" name="adj"/>
            </a:avLst>
          </a:prstGeom>
          <a:noFill/>
          <a:ln>
            <a:noFill/>
          </a:ln>
        </p:spPr>
      </p:sp>
      <p:sp>
        <p:nvSpPr>
          <p:cNvPr id="363" name="Google Shape;363;p48"/>
          <p:cNvSpPr txBox="1"/>
          <p:nvPr>
            <p:ph idx="1" type="subTitle"/>
          </p:nvPr>
        </p:nvSpPr>
        <p:spPr>
          <a:xfrm>
            <a:off x="311700" y="14926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odboard">
  <p:cSld name="TITLE_ONLY_1_1_1">
    <p:spTree>
      <p:nvGrpSpPr>
        <p:cNvPr id="364" name="Shape 364"/>
        <p:cNvGrpSpPr/>
        <p:nvPr/>
      </p:nvGrpSpPr>
      <p:grpSpPr>
        <a:xfrm>
          <a:off x="0" y="0"/>
          <a:ext cx="0" cy="0"/>
          <a:chOff x="0" y="0"/>
          <a:chExt cx="0" cy="0"/>
        </a:xfrm>
      </p:grpSpPr>
      <p:sp>
        <p:nvSpPr>
          <p:cNvPr id="365" name="Google Shape;365;p49"/>
          <p:cNvSpPr txBox="1"/>
          <p:nvPr>
            <p:ph type="title"/>
          </p:nvPr>
        </p:nvSpPr>
        <p:spPr>
          <a:xfrm>
            <a:off x="311700" y="360000"/>
            <a:ext cx="5898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66" name="Google Shape;366;p4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367" name="Google Shape;367;p49"/>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368" name="Google Shape;368;p49"/>
          <p:cNvSpPr/>
          <p:nvPr>
            <p:ph idx="2" type="pic"/>
          </p:nvPr>
        </p:nvSpPr>
        <p:spPr>
          <a:xfrm>
            <a:off x="414813" y="1148500"/>
            <a:ext cx="3056400" cy="3436800"/>
          </a:xfrm>
          <a:prstGeom prst="roundRect">
            <a:avLst>
              <a:gd fmla="val 8458" name="adj"/>
            </a:avLst>
          </a:prstGeom>
          <a:noFill/>
          <a:ln>
            <a:noFill/>
          </a:ln>
        </p:spPr>
      </p:sp>
      <p:sp>
        <p:nvSpPr>
          <p:cNvPr id="369" name="Google Shape;369;p49"/>
          <p:cNvSpPr/>
          <p:nvPr>
            <p:ph idx="3" type="pic"/>
          </p:nvPr>
        </p:nvSpPr>
        <p:spPr>
          <a:xfrm>
            <a:off x="3667805" y="1148500"/>
            <a:ext cx="3056400" cy="1678500"/>
          </a:xfrm>
          <a:prstGeom prst="roundRect">
            <a:avLst>
              <a:gd fmla="val 8458" name="adj"/>
            </a:avLst>
          </a:prstGeom>
          <a:noFill/>
          <a:ln>
            <a:noFill/>
          </a:ln>
        </p:spPr>
      </p:sp>
      <p:sp>
        <p:nvSpPr>
          <p:cNvPr id="370" name="Google Shape;370;p49"/>
          <p:cNvSpPr/>
          <p:nvPr>
            <p:ph idx="4" type="pic"/>
          </p:nvPr>
        </p:nvSpPr>
        <p:spPr>
          <a:xfrm>
            <a:off x="5338782" y="3000887"/>
            <a:ext cx="1385400" cy="1584300"/>
          </a:xfrm>
          <a:prstGeom prst="roundRect">
            <a:avLst>
              <a:gd fmla="val 8458" name="adj"/>
            </a:avLst>
          </a:prstGeom>
          <a:noFill/>
          <a:ln>
            <a:noFill/>
          </a:ln>
        </p:spPr>
      </p:sp>
      <p:sp>
        <p:nvSpPr>
          <p:cNvPr id="371" name="Google Shape;371;p49"/>
          <p:cNvSpPr/>
          <p:nvPr>
            <p:ph idx="5" type="pic"/>
          </p:nvPr>
        </p:nvSpPr>
        <p:spPr>
          <a:xfrm>
            <a:off x="6920797" y="1148500"/>
            <a:ext cx="1808400" cy="3436800"/>
          </a:xfrm>
          <a:prstGeom prst="roundRect">
            <a:avLst>
              <a:gd fmla="val 8458" name="adj"/>
            </a:avLst>
          </a:prstGeom>
          <a:noFill/>
          <a:ln>
            <a:noFill/>
          </a:ln>
        </p:spPr>
      </p:sp>
      <p:sp>
        <p:nvSpPr>
          <p:cNvPr id="372" name="Google Shape;372;p49"/>
          <p:cNvSpPr/>
          <p:nvPr>
            <p:ph idx="6" type="pic"/>
          </p:nvPr>
        </p:nvSpPr>
        <p:spPr>
          <a:xfrm>
            <a:off x="3667805" y="3000887"/>
            <a:ext cx="1493400" cy="1584300"/>
          </a:xfrm>
          <a:prstGeom prst="roundRect">
            <a:avLst>
              <a:gd fmla="val 8458" name="adj"/>
            </a:avLst>
          </a:prstGeom>
          <a:noFill/>
          <a:ln>
            <a:noFill/>
          </a:ln>
        </p:spPr>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_No Image">
  <p:cSld name="MAIN_POINT">
    <p:spTree>
      <p:nvGrpSpPr>
        <p:cNvPr id="373" name="Shape 373"/>
        <p:cNvGrpSpPr/>
        <p:nvPr/>
      </p:nvGrpSpPr>
      <p:grpSpPr>
        <a:xfrm>
          <a:off x="0" y="0"/>
          <a:ext cx="0" cy="0"/>
          <a:chOff x="0" y="0"/>
          <a:chExt cx="0" cy="0"/>
        </a:xfrm>
      </p:grpSpPr>
      <p:sp>
        <p:nvSpPr>
          <p:cNvPr id="374" name="Google Shape;374;p50"/>
          <p:cNvSpPr txBox="1"/>
          <p:nvPr>
            <p:ph type="title"/>
          </p:nvPr>
        </p:nvSpPr>
        <p:spPr>
          <a:xfrm>
            <a:off x="360000" y="360000"/>
            <a:ext cx="5453400" cy="4303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75" name="Google Shape;375;p5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pic>
        <p:nvPicPr>
          <p:cNvPr id="376" name="Google Shape;376;p50"/>
          <p:cNvPicPr preferRelativeResize="0"/>
          <p:nvPr/>
        </p:nvPicPr>
        <p:blipFill rotWithShape="1">
          <a:blip r:embed="rId2">
            <a:alphaModFix/>
          </a:blip>
          <a:srcRect b="17689" l="6290" r="56285" t="44152"/>
          <a:stretch/>
        </p:blipFill>
        <p:spPr>
          <a:xfrm flipH="1" rot="10800000">
            <a:off x="4099450" y="-1"/>
            <a:ext cx="5044552" cy="5143501"/>
          </a:xfrm>
          <a:prstGeom prst="rect">
            <a:avLst/>
          </a:prstGeom>
          <a:noFill/>
          <a:ln>
            <a:noFill/>
          </a:ln>
        </p:spPr>
      </p:pic>
      <p:pic>
        <p:nvPicPr>
          <p:cNvPr id="377" name="Google Shape;377;p50"/>
          <p:cNvPicPr preferRelativeResize="0"/>
          <p:nvPr/>
        </p:nvPicPr>
        <p:blipFill>
          <a:blip r:embed="rId3">
            <a:alphaModFix/>
          </a:blip>
          <a:stretch>
            <a:fillRect/>
          </a:stretch>
        </p:blipFill>
        <p:spPr>
          <a:xfrm>
            <a:off x="360001" y="4025250"/>
            <a:ext cx="2720102" cy="7583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SECTION_HEADER_1">
    <p:bg>
      <p:bgPr>
        <a:solidFill>
          <a:schemeClr val="dk1"/>
        </a:solidFill>
      </p:bgPr>
    </p:bg>
    <p:spTree>
      <p:nvGrpSpPr>
        <p:cNvPr id="30" name="Shape 30"/>
        <p:cNvGrpSpPr/>
        <p:nvPr/>
      </p:nvGrpSpPr>
      <p:grpSpPr>
        <a:xfrm>
          <a:off x="0" y="0"/>
          <a:ext cx="0" cy="0"/>
          <a:chOff x="0" y="0"/>
          <a:chExt cx="0" cy="0"/>
        </a:xfrm>
      </p:grpSpPr>
      <p:sp>
        <p:nvSpPr>
          <p:cNvPr id="31" name="Google Shape;31;p6"/>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33" name="Google Shape;33;p6"/>
          <p:cNvPicPr preferRelativeResize="0"/>
          <p:nvPr/>
        </p:nvPicPr>
        <p:blipFill rotWithShape="1">
          <a:blip r:embed="rId2">
            <a:alphaModFix/>
          </a:blip>
          <a:srcRect b="34483" l="18835" r="61378" t="47285"/>
          <a:stretch/>
        </p:blipFill>
        <p:spPr>
          <a:xfrm rot="10800000">
            <a:off x="1" y="2686048"/>
            <a:ext cx="2666998" cy="2457452"/>
          </a:xfrm>
          <a:prstGeom prst="rect">
            <a:avLst/>
          </a:prstGeom>
          <a:noFill/>
          <a:ln>
            <a:noFill/>
          </a:ln>
        </p:spPr>
      </p:pic>
      <p:pic>
        <p:nvPicPr>
          <p:cNvPr id="34" name="Google Shape;34;p6"/>
          <p:cNvPicPr preferRelativeResize="0"/>
          <p:nvPr/>
        </p:nvPicPr>
        <p:blipFill rotWithShape="1">
          <a:blip r:embed="rId2">
            <a:alphaModFix/>
          </a:blip>
          <a:srcRect b="65433" l="52071" r="10504" t="13226"/>
          <a:stretch/>
        </p:blipFill>
        <p:spPr>
          <a:xfrm rot="10800000">
            <a:off x="4099448" y="1"/>
            <a:ext cx="5044552" cy="2876549"/>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_No Image 1">
  <p:cSld name="MAIN_POINT_1">
    <p:bg>
      <p:bgPr>
        <a:solidFill>
          <a:schemeClr val="dk1"/>
        </a:solidFill>
      </p:bgPr>
    </p:bg>
    <p:spTree>
      <p:nvGrpSpPr>
        <p:cNvPr id="378" name="Shape 378"/>
        <p:cNvGrpSpPr/>
        <p:nvPr/>
      </p:nvGrpSpPr>
      <p:grpSpPr>
        <a:xfrm>
          <a:off x="0" y="0"/>
          <a:ext cx="0" cy="0"/>
          <a:chOff x="0" y="0"/>
          <a:chExt cx="0" cy="0"/>
        </a:xfrm>
      </p:grpSpPr>
      <p:sp>
        <p:nvSpPr>
          <p:cNvPr id="379" name="Google Shape;379;p51"/>
          <p:cNvSpPr txBox="1"/>
          <p:nvPr>
            <p:ph type="title"/>
          </p:nvPr>
        </p:nvSpPr>
        <p:spPr>
          <a:xfrm>
            <a:off x="360000" y="360000"/>
            <a:ext cx="5453400" cy="4303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80" name="Google Shape;380;p5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381" name="Google Shape;381;p51"/>
          <p:cNvPicPr preferRelativeResize="0"/>
          <p:nvPr/>
        </p:nvPicPr>
        <p:blipFill rotWithShape="1">
          <a:blip r:embed="rId2">
            <a:alphaModFix/>
          </a:blip>
          <a:srcRect b="17689" l="6290" r="56285" t="44152"/>
          <a:stretch/>
        </p:blipFill>
        <p:spPr>
          <a:xfrm flipH="1" rot="10800000">
            <a:off x="4099450" y="-1"/>
            <a:ext cx="5044552" cy="5143501"/>
          </a:xfrm>
          <a:prstGeom prst="rect">
            <a:avLst/>
          </a:prstGeom>
          <a:noFill/>
          <a:ln>
            <a:noFill/>
          </a:ln>
        </p:spPr>
      </p:pic>
      <p:pic>
        <p:nvPicPr>
          <p:cNvPr id="382" name="Google Shape;382;p51"/>
          <p:cNvPicPr preferRelativeResize="0"/>
          <p:nvPr/>
        </p:nvPicPr>
        <p:blipFill rotWithShape="1">
          <a:blip r:embed="rId3">
            <a:alphaModFix/>
          </a:blip>
          <a:srcRect b="0" l="0" r="0" t="0"/>
          <a:stretch/>
        </p:blipFill>
        <p:spPr>
          <a:xfrm>
            <a:off x="360001" y="4025250"/>
            <a:ext cx="2720102" cy="758399"/>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_No Image 1 1">
  <p:cSld name="MAIN_POINT_1_1">
    <p:bg>
      <p:bgPr>
        <a:solidFill>
          <a:schemeClr val="dk1"/>
        </a:solidFill>
      </p:bgPr>
    </p:bg>
    <p:spTree>
      <p:nvGrpSpPr>
        <p:cNvPr id="383" name="Shape 383"/>
        <p:cNvGrpSpPr/>
        <p:nvPr/>
      </p:nvGrpSpPr>
      <p:grpSpPr>
        <a:xfrm>
          <a:off x="0" y="0"/>
          <a:ext cx="0" cy="0"/>
          <a:chOff x="0" y="0"/>
          <a:chExt cx="0" cy="0"/>
        </a:xfrm>
      </p:grpSpPr>
      <p:sp>
        <p:nvSpPr>
          <p:cNvPr id="384" name="Google Shape;384;p52"/>
          <p:cNvSpPr txBox="1"/>
          <p:nvPr>
            <p:ph type="title"/>
          </p:nvPr>
        </p:nvSpPr>
        <p:spPr>
          <a:xfrm>
            <a:off x="360000" y="912450"/>
            <a:ext cx="5453400" cy="1131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85" name="Google Shape;385;p5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386" name="Google Shape;386;p52"/>
          <p:cNvPicPr preferRelativeResize="0"/>
          <p:nvPr/>
        </p:nvPicPr>
        <p:blipFill rotWithShape="1">
          <a:blip r:embed="rId2">
            <a:alphaModFix/>
          </a:blip>
          <a:srcRect b="17689" l="6290" r="56285" t="44152"/>
          <a:stretch/>
        </p:blipFill>
        <p:spPr>
          <a:xfrm flipH="1" rot="10800000">
            <a:off x="4099450" y="-1"/>
            <a:ext cx="5044552" cy="5143501"/>
          </a:xfrm>
          <a:prstGeom prst="rect">
            <a:avLst/>
          </a:prstGeom>
          <a:noFill/>
          <a:ln>
            <a:noFill/>
          </a:ln>
        </p:spPr>
      </p:pic>
      <p:pic>
        <p:nvPicPr>
          <p:cNvPr id="387" name="Google Shape;387;p52"/>
          <p:cNvPicPr preferRelativeResize="0"/>
          <p:nvPr/>
        </p:nvPicPr>
        <p:blipFill rotWithShape="1">
          <a:blip r:embed="rId3">
            <a:alphaModFix/>
          </a:blip>
          <a:srcRect b="0" l="0" r="0" t="0"/>
          <a:stretch/>
        </p:blipFill>
        <p:spPr>
          <a:xfrm>
            <a:off x="360001" y="4025250"/>
            <a:ext cx="2720102" cy="758399"/>
          </a:xfrm>
          <a:prstGeom prst="rect">
            <a:avLst/>
          </a:prstGeom>
          <a:noFill/>
          <a:ln>
            <a:noFill/>
          </a:ln>
        </p:spPr>
      </p:pic>
      <p:sp>
        <p:nvSpPr>
          <p:cNvPr id="388" name="Google Shape;388;p52"/>
          <p:cNvSpPr txBox="1"/>
          <p:nvPr>
            <p:ph idx="1" type="subTitle"/>
          </p:nvPr>
        </p:nvSpPr>
        <p:spPr>
          <a:xfrm>
            <a:off x="360000" y="2403450"/>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Clr>
                <a:schemeClr val="lt1"/>
              </a:buClr>
              <a:buSzPts val="1500"/>
              <a:buNone/>
              <a:defRPr sz="1500">
                <a:solidFill>
                  <a:schemeClr val="lt1"/>
                </a:solidFill>
              </a:defRPr>
            </a:lvl1pPr>
            <a:lvl2pPr lvl="1" rtl="0" algn="ctr">
              <a:lnSpc>
                <a:spcPct val="100000"/>
              </a:lnSpc>
              <a:spcBef>
                <a:spcPts val="0"/>
              </a:spcBef>
              <a:spcAft>
                <a:spcPts val="0"/>
              </a:spcAft>
              <a:buClr>
                <a:schemeClr val="lt1"/>
              </a:buClr>
              <a:buSzPts val="1500"/>
              <a:buNone/>
              <a:defRPr sz="1500">
                <a:solidFill>
                  <a:schemeClr val="lt1"/>
                </a:solidFill>
              </a:defRPr>
            </a:lvl2pPr>
            <a:lvl3pPr lvl="2" rtl="0" algn="ctr">
              <a:lnSpc>
                <a:spcPct val="100000"/>
              </a:lnSpc>
              <a:spcBef>
                <a:spcPts val="0"/>
              </a:spcBef>
              <a:spcAft>
                <a:spcPts val="0"/>
              </a:spcAft>
              <a:buClr>
                <a:schemeClr val="lt1"/>
              </a:buClr>
              <a:buSzPts val="1500"/>
              <a:buNone/>
              <a:defRPr sz="1500">
                <a:solidFill>
                  <a:schemeClr val="lt1"/>
                </a:solidFill>
              </a:defRPr>
            </a:lvl3pPr>
            <a:lvl4pPr lvl="3" rtl="0" algn="ctr">
              <a:lnSpc>
                <a:spcPct val="100000"/>
              </a:lnSpc>
              <a:spcBef>
                <a:spcPts val="0"/>
              </a:spcBef>
              <a:spcAft>
                <a:spcPts val="0"/>
              </a:spcAft>
              <a:buClr>
                <a:schemeClr val="lt1"/>
              </a:buClr>
              <a:buSzPts val="1500"/>
              <a:buNone/>
              <a:defRPr sz="1500">
                <a:solidFill>
                  <a:schemeClr val="lt1"/>
                </a:solidFill>
              </a:defRPr>
            </a:lvl4pPr>
            <a:lvl5pPr lvl="4" rtl="0" algn="ctr">
              <a:lnSpc>
                <a:spcPct val="100000"/>
              </a:lnSpc>
              <a:spcBef>
                <a:spcPts val="0"/>
              </a:spcBef>
              <a:spcAft>
                <a:spcPts val="0"/>
              </a:spcAft>
              <a:buClr>
                <a:schemeClr val="lt1"/>
              </a:buClr>
              <a:buSzPts val="1500"/>
              <a:buNone/>
              <a:defRPr sz="1500">
                <a:solidFill>
                  <a:schemeClr val="lt1"/>
                </a:solidFill>
              </a:defRPr>
            </a:lvl5pPr>
            <a:lvl6pPr lvl="5" rtl="0" algn="ctr">
              <a:lnSpc>
                <a:spcPct val="100000"/>
              </a:lnSpc>
              <a:spcBef>
                <a:spcPts val="0"/>
              </a:spcBef>
              <a:spcAft>
                <a:spcPts val="0"/>
              </a:spcAft>
              <a:buClr>
                <a:schemeClr val="lt1"/>
              </a:buClr>
              <a:buSzPts val="1500"/>
              <a:buNone/>
              <a:defRPr sz="1500">
                <a:solidFill>
                  <a:schemeClr val="lt1"/>
                </a:solidFill>
              </a:defRPr>
            </a:lvl6pPr>
            <a:lvl7pPr lvl="6" rtl="0" algn="ctr">
              <a:lnSpc>
                <a:spcPct val="100000"/>
              </a:lnSpc>
              <a:spcBef>
                <a:spcPts val="0"/>
              </a:spcBef>
              <a:spcAft>
                <a:spcPts val="0"/>
              </a:spcAft>
              <a:buClr>
                <a:schemeClr val="lt1"/>
              </a:buClr>
              <a:buSzPts val="1500"/>
              <a:buNone/>
              <a:defRPr sz="1500">
                <a:solidFill>
                  <a:schemeClr val="lt1"/>
                </a:solidFill>
              </a:defRPr>
            </a:lvl7pPr>
            <a:lvl8pPr lvl="7" rtl="0" algn="ctr">
              <a:lnSpc>
                <a:spcPct val="100000"/>
              </a:lnSpc>
              <a:spcBef>
                <a:spcPts val="0"/>
              </a:spcBef>
              <a:spcAft>
                <a:spcPts val="0"/>
              </a:spcAft>
              <a:buClr>
                <a:schemeClr val="lt1"/>
              </a:buClr>
              <a:buSzPts val="1500"/>
              <a:buNone/>
              <a:defRPr sz="1500">
                <a:solidFill>
                  <a:schemeClr val="lt1"/>
                </a:solidFill>
              </a:defRPr>
            </a:lvl8pPr>
            <a:lvl9pPr lvl="8" rtl="0" algn="ctr">
              <a:lnSpc>
                <a:spcPct val="100000"/>
              </a:lnSpc>
              <a:spcBef>
                <a:spcPts val="0"/>
              </a:spcBef>
              <a:spcAft>
                <a:spcPts val="0"/>
              </a:spcAft>
              <a:buClr>
                <a:schemeClr val="lt1"/>
              </a:buClr>
              <a:buSzPts val="1500"/>
              <a:buNone/>
              <a:defRPr sz="1500">
                <a:solidFill>
                  <a:schemeClr val="lt1"/>
                </a:solidFill>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Image">
  <p:cSld name="SECTION_TITLE_AND_DESCRIPTION">
    <p:spTree>
      <p:nvGrpSpPr>
        <p:cNvPr id="389" name="Shape 389"/>
        <p:cNvGrpSpPr/>
        <p:nvPr/>
      </p:nvGrpSpPr>
      <p:grpSpPr>
        <a:xfrm>
          <a:off x="0" y="0"/>
          <a:ext cx="0" cy="0"/>
          <a:chOff x="0" y="0"/>
          <a:chExt cx="0" cy="0"/>
        </a:xfrm>
      </p:grpSpPr>
      <p:sp>
        <p:nvSpPr>
          <p:cNvPr id="390" name="Google Shape;390;p53"/>
          <p:cNvSpPr/>
          <p:nvPr>
            <p:ph idx="2" type="pic"/>
          </p:nvPr>
        </p:nvSpPr>
        <p:spPr>
          <a:xfrm>
            <a:off x="4841700" y="-3150"/>
            <a:ext cx="4302300" cy="5146800"/>
          </a:xfrm>
          <a:prstGeom prst="roundRect">
            <a:avLst>
              <a:gd fmla="val 8458" name="adj"/>
            </a:avLst>
          </a:prstGeom>
          <a:noFill/>
          <a:ln>
            <a:noFill/>
          </a:ln>
        </p:spPr>
      </p:sp>
      <p:sp>
        <p:nvSpPr>
          <p:cNvPr id="391" name="Google Shape;391;p5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pic>
        <p:nvPicPr>
          <p:cNvPr id="392" name="Google Shape;392;p53"/>
          <p:cNvPicPr preferRelativeResize="0"/>
          <p:nvPr/>
        </p:nvPicPr>
        <p:blipFill>
          <a:blip r:embed="rId2">
            <a:alphaModFix/>
          </a:blip>
          <a:stretch>
            <a:fillRect/>
          </a:stretch>
        </p:blipFill>
        <p:spPr>
          <a:xfrm>
            <a:off x="360000" y="4663225"/>
            <a:ext cx="1411697" cy="393600"/>
          </a:xfrm>
          <a:prstGeom prst="rect">
            <a:avLst/>
          </a:prstGeom>
          <a:noFill/>
          <a:ln>
            <a:noFill/>
          </a:ln>
        </p:spPr>
      </p:pic>
      <p:sp>
        <p:nvSpPr>
          <p:cNvPr id="393" name="Google Shape;393;p53"/>
          <p:cNvSpPr txBox="1"/>
          <p:nvPr>
            <p:ph type="title"/>
          </p:nvPr>
        </p:nvSpPr>
        <p:spPr>
          <a:xfrm>
            <a:off x="311700" y="445025"/>
            <a:ext cx="3576000" cy="11136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94" name="Google Shape;394;p53"/>
          <p:cNvSpPr txBox="1"/>
          <p:nvPr>
            <p:ph idx="1" type="subTitle"/>
          </p:nvPr>
        </p:nvSpPr>
        <p:spPr>
          <a:xfrm>
            <a:off x="311700" y="14926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sp>
        <p:nvSpPr>
          <p:cNvPr id="395" name="Google Shape;395;p53"/>
          <p:cNvSpPr txBox="1"/>
          <p:nvPr>
            <p:ph idx="3" type="subTitle"/>
          </p:nvPr>
        </p:nvSpPr>
        <p:spPr>
          <a:xfrm>
            <a:off x="360000" y="2051350"/>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Image_3">
  <p:cSld name="SECTION_TITLE_AND_DESCRIPTION_1">
    <p:bg>
      <p:bgPr>
        <a:solidFill>
          <a:schemeClr val="dk1"/>
        </a:solidFill>
      </p:bgPr>
    </p:bg>
    <p:spTree>
      <p:nvGrpSpPr>
        <p:cNvPr id="396" name="Shape 396"/>
        <p:cNvGrpSpPr/>
        <p:nvPr/>
      </p:nvGrpSpPr>
      <p:grpSpPr>
        <a:xfrm>
          <a:off x="0" y="0"/>
          <a:ext cx="0" cy="0"/>
          <a:chOff x="0" y="0"/>
          <a:chExt cx="0" cy="0"/>
        </a:xfrm>
      </p:grpSpPr>
      <p:sp>
        <p:nvSpPr>
          <p:cNvPr id="397" name="Google Shape;397;p54"/>
          <p:cNvSpPr/>
          <p:nvPr>
            <p:ph idx="2" type="pic"/>
          </p:nvPr>
        </p:nvSpPr>
        <p:spPr>
          <a:xfrm>
            <a:off x="-31575" y="-16350"/>
            <a:ext cx="4556700" cy="5160000"/>
          </a:xfrm>
          <a:prstGeom prst="rect">
            <a:avLst/>
          </a:prstGeom>
          <a:noFill/>
          <a:ln>
            <a:noFill/>
          </a:ln>
        </p:spPr>
      </p:sp>
      <p:sp>
        <p:nvSpPr>
          <p:cNvPr id="398" name="Google Shape;398;p54"/>
          <p:cNvSpPr txBox="1"/>
          <p:nvPr>
            <p:ph type="title"/>
          </p:nvPr>
        </p:nvSpPr>
        <p:spPr>
          <a:xfrm>
            <a:off x="4720200" y="360000"/>
            <a:ext cx="4423800" cy="148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3200"/>
              <a:buNone/>
              <a:defRPr sz="3200">
                <a:solidFill>
                  <a:schemeClr val="lt1"/>
                </a:solidFill>
              </a:defRPr>
            </a:lvl1pPr>
            <a:lvl2pPr lvl="1" rtl="0" algn="ctr">
              <a:spcBef>
                <a:spcPts val="0"/>
              </a:spcBef>
              <a:spcAft>
                <a:spcPts val="0"/>
              </a:spcAft>
              <a:buSzPts val="3200"/>
              <a:buNone/>
              <a:defRPr b="1" sz="3200"/>
            </a:lvl2pPr>
            <a:lvl3pPr lvl="2" rtl="0" algn="ctr">
              <a:spcBef>
                <a:spcPts val="0"/>
              </a:spcBef>
              <a:spcAft>
                <a:spcPts val="0"/>
              </a:spcAft>
              <a:buSzPts val="3200"/>
              <a:buNone/>
              <a:defRPr b="1" sz="3200"/>
            </a:lvl3pPr>
            <a:lvl4pPr lvl="3" rtl="0" algn="ctr">
              <a:spcBef>
                <a:spcPts val="0"/>
              </a:spcBef>
              <a:spcAft>
                <a:spcPts val="0"/>
              </a:spcAft>
              <a:buSzPts val="3200"/>
              <a:buNone/>
              <a:defRPr b="1" sz="3200"/>
            </a:lvl4pPr>
            <a:lvl5pPr lvl="4" rtl="0" algn="ctr">
              <a:spcBef>
                <a:spcPts val="0"/>
              </a:spcBef>
              <a:spcAft>
                <a:spcPts val="0"/>
              </a:spcAft>
              <a:buSzPts val="3200"/>
              <a:buNone/>
              <a:defRPr b="1" sz="3200"/>
            </a:lvl5pPr>
            <a:lvl6pPr lvl="5" rtl="0" algn="ctr">
              <a:spcBef>
                <a:spcPts val="0"/>
              </a:spcBef>
              <a:spcAft>
                <a:spcPts val="0"/>
              </a:spcAft>
              <a:buSzPts val="3200"/>
              <a:buNone/>
              <a:defRPr b="1" sz="3200"/>
            </a:lvl6pPr>
            <a:lvl7pPr lvl="6" rtl="0" algn="ctr">
              <a:spcBef>
                <a:spcPts val="0"/>
              </a:spcBef>
              <a:spcAft>
                <a:spcPts val="0"/>
              </a:spcAft>
              <a:buSzPts val="3200"/>
              <a:buNone/>
              <a:defRPr b="1" sz="3200"/>
            </a:lvl7pPr>
            <a:lvl8pPr lvl="7" rtl="0" algn="ctr">
              <a:spcBef>
                <a:spcPts val="0"/>
              </a:spcBef>
              <a:spcAft>
                <a:spcPts val="0"/>
              </a:spcAft>
              <a:buSzPts val="3200"/>
              <a:buNone/>
              <a:defRPr b="1" sz="3200"/>
            </a:lvl8pPr>
            <a:lvl9pPr lvl="8" rtl="0" algn="ctr">
              <a:spcBef>
                <a:spcPts val="0"/>
              </a:spcBef>
              <a:spcAft>
                <a:spcPts val="0"/>
              </a:spcAft>
              <a:buSzPts val="3200"/>
              <a:buNone/>
              <a:defRPr b="1" sz="3200"/>
            </a:lvl9pPr>
          </a:lstStyle>
          <a:p/>
        </p:txBody>
      </p:sp>
      <p:sp>
        <p:nvSpPr>
          <p:cNvPr id="399" name="Google Shape;399;p5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400" name="Google Shape;400;p54"/>
          <p:cNvPicPr preferRelativeResize="0"/>
          <p:nvPr/>
        </p:nvPicPr>
        <p:blipFill rotWithShape="1">
          <a:blip r:embed="rId2">
            <a:alphaModFix/>
          </a:blip>
          <a:srcRect b="10341" l="42731" r="12454" t="37976"/>
          <a:stretch/>
        </p:blipFill>
        <p:spPr>
          <a:xfrm flipH="1">
            <a:off x="5619751" y="2857500"/>
            <a:ext cx="3524250" cy="2286150"/>
          </a:xfrm>
          <a:prstGeom prst="rect">
            <a:avLst/>
          </a:prstGeom>
          <a:noFill/>
          <a:ln>
            <a:noFill/>
          </a:ln>
        </p:spPr>
      </p:pic>
      <p:sp>
        <p:nvSpPr>
          <p:cNvPr id="401" name="Google Shape;401;p54"/>
          <p:cNvSpPr txBox="1"/>
          <p:nvPr>
            <p:ph idx="3" type="title"/>
          </p:nvPr>
        </p:nvSpPr>
        <p:spPr>
          <a:xfrm>
            <a:off x="4720200" y="1765075"/>
            <a:ext cx="4423800" cy="14823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500"/>
              <a:buNone/>
              <a:defRPr b="0" sz="1500">
                <a:solidFill>
                  <a:schemeClr val="lt1"/>
                </a:solidFill>
              </a:defRPr>
            </a:lvl1pPr>
            <a:lvl2pPr lvl="1" rtl="0" algn="ctr">
              <a:spcBef>
                <a:spcPts val="0"/>
              </a:spcBef>
              <a:spcAft>
                <a:spcPts val="0"/>
              </a:spcAft>
              <a:buSzPts val="1500"/>
              <a:buNone/>
              <a:defRPr sz="1500"/>
            </a:lvl2pPr>
            <a:lvl3pPr lvl="2" rtl="0" algn="ctr">
              <a:spcBef>
                <a:spcPts val="0"/>
              </a:spcBef>
              <a:spcAft>
                <a:spcPts val="0"/>
              </a:spcAft>
              <a:buSzPts val="1500"/>
              <a:buNone/>
              <a:defRPr sz="1500"/>
            </a:lvl3pPr>
            <a:lvl4pPr lvl="3" rtl="0" algn="ctr">
              <a:spcBef>
                <a:spcPts val="0"/>
              </a:spcBef>
              <a:spcAft>
                <a:spcPts val="0"/>
              </a:spcAft>
              <a:buSzPts val="1500"/>
              <a:buNone/>
              <a:defRPr sz="1500"/>
            </a:lvl4pPr>
            <a:lvl5pPr lvl="4" rtl="0" algn="ctr">
              <a:spcBef>
                <a:spcPts val="0"/>
              </a:spcBef>
              <a:spcAft>
                <a:spcPts val="0"/>
              </a:spcAft>
              <a:buSzPts val="1500"/>
              <a:buNone/>
              <a:defRPr sz="1500"/>
            </a:lvl5pPr>
            <a:lvl6pPr lvl="5" rtl="0" algn="ctr">
              <a:spcBef>
                <a:spcPts val="0"/>
              </a:spcBef>
              <a:spcAft>
                <a:spcPts val="0"/>
              </a:spcAft>
              <a:buSzPts val="1500"/>
              <a:buNone/>
              <a:defRPr sz="1500"/>
            </a:lvl6pPr>
            <a:lvl7pPr lvl="6" rtl="0" algn="ctr">
              <a:spcBef>
                <a:spcPts val="0"/>
              </a:spcBef>
              <a:spcAft>
                <a:spcPts val="0"/>
              </a:spcAft>
              <a:buSzPts val="1500"/>
              <a:buNone/>
              <a:defRPr sz="1500"/>
            </a:lvl7pPr>
            <a:lvl8pPr lvl="7" rtl="0" algn="ctr">
              <a:spcBef>
                <a:spcPts val="0"/>
              </a:spcBef>
              <a:spcAft>
                <a:spcPts val="0"/>
              </a:spcAft>
              <a:buSzPts val="1500"/>
              <a:buNone/>
              <a:defRPr sz="1500"/>
            </a:lvl8pPr>
            <a:lvl9pPr lvl="8" rtl="0" algn="ctr">
              <a:spcBef>
                <a:spcPts val="0"/>
              </a:spcBef>
              <a:spcAft>
                <a:spcPts val="0"/>
              </a:spcAft>
              <a:buSzPts val="1500"/>
              <a:buNone/>
              <a:defRPr sz="1500"/>
            </a:lvl9pPr>
          </a:lstStyle>
          <a:p/>
        </p:txBody>
      </p:sp>
    </p:spTree>
  </p:cSld>
  <p:clrMapOvr>
    <a:masterClrMapping/>
  </p:clrMapOvr>
  <p:extLst>
    <p:ext uri="{DCECCB84-F9BA-43D5-87BE-67443E8EF086}">
      <p15:sldGuideLst>
        <p15:guide id="1" pos="4535">
          <p15:clr>
            <a:srgbClr val="E46962"/>
          </p15:clr>
        </p15:guide>
        <p15:guide id="2" pos="2098">
          <p15:clr>
            <a:srgbClr val="E46962"/>
          </p15:clr>
        </p15:guide>
        <p15:guide id="3" orient="horz" pos="964">
          <p15:clr>
            <a:srgbClr val="E46962"/>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Image_2">
  <p:cSld name="SECTION_TITLE_AND_DESCRIPTION_1_2">
    <p:bg>
      <p:bgPr>
        <a:solidFill>
          <a:schemeClr val="accent4"/>
        </a:solidFill>
      </p:bgPr>
    </p:bg>
    <p:spTree>
      <p:nvGrpSpPr>
        <p:cNvPr id="402" name="Shape 402"/>
        <p:cNvGrpSpPr/>
        <p:nvPr/>
      </p:nvGrpSpPr>
      <p:grpSpPr>
        <a:xfrm>
          <a:off x="0" y="0"/>
          <a:ext cx="0" cy="0"/>
          <a:chOff x="0" y="0"/>
          <a:chExt cx="0" cy="0"/>
        </a:xfrm>
      </p:grpSpPr>
      <p:sp>
        <p:nvSpPr>
          <p:cNvPr id="403" name="Google Shape;403;p55"/>
          <p:cNvSpPr/>
          <p:nvPr>
            <p:ph idx="2" type="pic"/>
          </p:nvPr>
        </p:nvSpPr>
        <p:spPr>
          <a:xfrm>
            <a:off x="4587450" y="-16350"/>
            <a:ext cx="4556700" cy="5160000"/>
          </a:xfrm>
          <a:prstGeom prst="rect">
            <a:avLst/>
          </a:prstGeom>
          <a:noFill/>
          <a:ln>
            <a:noFill/>
          </a:ln>
        </p:spPr>
      </p:sp>
      <p:pic>
        <p:nvPicPr>
          <p:cNvPr id="404" name="Google Shape;404;p55"/>
          <p:cNvPicPr preferRelativeResize="0"/>
          <p:nvPr/>
        </p:nvPicPr>
        <p:blipFill>
          <a:blip r:embed="rId2">
            <a:alphaModFix/>
          </a:blip>
          <a:stretch>
            <a:fillRect/>
          </a:stretch>
        </p:blipFill>
        <p:spPr>
          <a:xfrm>
            <a:off x="-14671" y="-16350"/>
            <a:ext cx="9173335" cy="5160001"/>
          </a:xfrm>
          <a:prstGeom prst="rect">
            <a:avLst/>
          </a:prstGeom>
          <a:noFill/>
          <a:ln>
            <a:noFill/>
          </a:ln>
        </p:spPr>
      </p:pic>
      <p:sp>
        <p:nvSpPr>
          <p:cNvPr id="405" name="Google Shape;405;p55"/>
          <p:cNvSpPr txBox="1"/>
          <p:nvPr>
            <p:ph type="title"/>
          </p:nvPr>
        </p:nvSpPr>
        <p:spPr>
          <a:xfrm>
            <a:off x="101325" y="1738850"/>
            <a:ext cx="44238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3200"/>
              <a:buNone/>
              <a:defRPr sz="3200">
                <a:solidFill>
                  <a:schemeClr val="lt1"/>
                </a:solidFill>
              </a:defRPr>
            </a:lvl1pPr>
            <a:lvl2pPr lvl="1" rtl="0" algn="ctr">
              <a:spcBef>
                <a:spcPts val="0"/>
              </a:spcBef>
              <a:spcAft>
                <a:spcPts val="0"/>
              </a:spcAft>
              <a:buSzPts val="3200"/>
              <a:buNone/>
              <a:defRPr b="1" sz="3200"/>
            </a:lvl2pPr>
            <a:lvl3pPr lvl="2" rtl="0" algn="ctr">
              <a:spcBef>
                <a:spcPts val="0"/>
              </a:spcBef>
              <a:spcAft>
                <a:spcPts val="0"/>
              </a:spcAft>
              <a:buSzPts val="3200"/>
              <a:buNone/>
              <a:defRPr b="1" sz="3200"/>
            </a:lvl3pPr>
            <a:lvl4pPr lvl="3" rtl="0" algn="ctr">
              <a:spcBef>
                <a:spcPts val="0"/>
              </a:spcBef>
              <a:spcAft>
                <a:spcPts val="0"/>
              </a:spcAft>
              <a:buSzPts val="3200"/>
              <a:buNone/>
              <a:defRPr b="1" sz="3200"/>
            </a:lvl4pPr>
            <a:lvl5pPr lvl="4" rtl="0" algn="ctr">
              <a:spcBef>
                <a:spcPts val="0"/>
              </a:spcBef>
              <a:spcAft>
                <a:spcPts val="0"/>
              </a:spcAft>
              <a:buSzPts val="3200"/>
              <a:buNone/>
              <a:defRPr b="1" sz="3200"/>
            </a:lvl5pPr>
            <a:lvl6pPr lvl="5" rtl="0" algn="ctr">
              <a:spcBef>
                <a:spcPts val="0"/>
              </a:spcBef>
              <a:spcAft>
                <a:spcPts val="0"/>
              </a:spcAft>
              <a:buSzPts val="3200"/>
              <a:buNone/>
              <a:defRPr b="1" sz="3200"/>
            </a:lvl6pPr>
            <a:lvl7pPr lvl="6" rtl="0" algn="ctr">
              <a:spcBef>
                <a:spcPts val="0"/>
              </a:spcBef>
              <a:spcAft>
                <a:spcPts val="0"/>
              </a:spcAft>
              <a:buSzPts val="3200"/>
              <a:buNone/>
              <a:defRPr b="1" sz="3200"/>
            </a:lvl7pPr>
            <a:lvl8pPr lvl="7" rtl="0" algn="ctr">
              <a:spcBef>
                <a:spcPts val="0"/>
              </a:spcBef>
              <a:spcAft>
                <a:spcPts val="0"/>
              </a:spcAft>
              <a:buSzPts val="3200"/>
              <a:buNone/>
              <a:defRPr b="1" sz="3200"/>
            </a:lvl8pPr>
            <a:lvl9pPr lvl="8" rtl="0" algn="ctr">
              <a:spcBef>
                <a:spcPts val="0"/>
              </a:spcBef>
              <a:spcAft>
                <a:spcPts val="0"/>
              </a:spcAft>
              <a:buSzPts val="3200"/>
              <a:buNone/>
              <a:defRPr b="1" sz="3200"/>
            </a:lvl9pPr>
          </a:lstStyle>
          <a:p/>
        </p:txBody>
      </p:sp>
      <p:sp>
        <p:nvSpPr>
          <p:cNvPr id="406" name="Google Shape;406;p5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407" name="Google Shape;407;p55"/>
          <p:cNvPicPr preferRelativeResize="0"/>
          <p:nvPr/>
        </p:nvPicPr>
        <p:blipFill>
          <a:blip r:embed="rId3">
            <a:alphaModFix/>
          </a:blip>
          <a:stretch>
            <a:fillRect/>
          </a:stretch>
        </p:blipFill>
        <p:spPr>
          <a:xfrm>
            <a:off x="7223850" y="4663225"/>
            <a:ext cx="1411697" cy="393600"/>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Image">
  <p:cSld name="SECTION_TITLE_AND_DESCRIPTION_1_1">
    <p:bg>
      <p:bgPr>
        <a:solidFill>
          <a:schemeClr val="accent1"/>
        </a:solidFill>
      </p:bgPr>
    </p:bg>
    <p:spTree>
      <p:nvGrpSpPr>
        <p:cNvPr id="408" name="Shape 408"/>
        <p:cNvGrpSpPr/>
        <p:nvPr/>
      </p:nvGrpSpPr>
      <p:grpSpPr>
        <a:xfrm>
          <a:off x="0" y="0"/>
          <a:ext cx="0" cy="0"/>
          <a:chOff x="0" y="0"/>
          <a:chExt cx="0" cy="0"/>
        </a:xfrm>
      </p:grpSpPr>
      <p:sp>
        <p:nvSpPr>
          <p:cNvPr id="409" name="Google Shape;409;p56"/>
          <p:cNvSpPr/>
          <p:nvPr>
            <p:ph idx="2" type="pic"/>
          </p:nvPr>
        </p:nvSpPr>
        <p:spPr>
          <a:xfrm>
            <a:off x="0" y="-16350"/>
            <a:ext cx="4556700" cy="5160000"/>
          </a:xfrm>
          <a:prstGeom prst="rect">
            <a:avLst/>
          </a:prstGeom>
          <a:noFill/>
          <a:ln>
            <a:noFill/>
          </a:ln>
        </p:spPr>
      </p:sp>
      <p:sp>
        <p:nvSpPr>
          <p:cNvPr id="410" name="Google Shape;410;p56"/>
          <p:cNvSpPr txBox="1"/>
          <p:nvPr>
            <p:ph type="title"/>
          </p:nvPr>
        </p:nvSpPr>
        <p:spPr>
          <a:xfrm>
            <a:off x="4632900" y="1648375"/>
            <a:ext cx="44238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3200"/>
              <a:buNone/>
              <a:defRPr sz="3200">
                <a:solidFill>
                  <a:schemeClr val="lt1"/>
                </a:solidFill>
              </a:defRPr>
            </a:lvl1pPr>
            <a:lvl2pPr lvl="1" rtl="0" algn="ctr">
              <a:spcBef>
                <a:spcPts val="0"/>
              </a:spcBef>
              <a:spcAft>
                <a:spcPts val="0"/>
              </a:spcAft>
              <a:buSzPts val="3200"/>
              <a:buNone/>
              <a:defRPr b="1" sz="3200"/>
            </a:lvl2pPr>
            <a:lvl3pPr lvl="2" rtl="0" algn="ctr">
              <a:spcBef>
                <a:spcPts val="0"/>
              </a:spcBef>
              <a:spcAft>
                <a:spcPts val="0"/>
              </a:spcAft>
              <a:buSzPts val="3200"/>
              <a:buNone/>
              <a:defRPr b="1" sz="3200"/>
            </a:lvl3pPr>
            <a:lvl4pPr lvl="3" rtl="0" algn="ctr">
              <a:spcBef>
                <a:spcPts val="0"/>
              </a:spcBef>
              <a:spcAft>
                <a:spcPts val="0"/>
              </a:spcAft>
              <a:buSzPts val="3200"/>
              <a:buNone/>
              <a:defRPr b="1" sz="3200"/>
            </a:lvl4pPr>
            <a:lvl5pPr lvl="4" rtl="0" algn="ctr">
              <a:spcBef>
                <a:spcPts val="0"/>
              </a:spcBef>
              <a:spcAft>
                <a:spcPts val="0"/>
              </a:spcAft>
              <a:buSzPts val="3200"/>
              <a:buNone/>
              <a:defRPr b="1" sz="3200"/>
            </a:lvl5pPr>
            <a:lvl6pPr lvl="5" rtl="0" algn="ctr">
              <a:spcBef>
                <a:spcPts val="0"/>
              </a:spcBef>
              <a:spcAft>
                <a:spcPts val="0"/>
              </a:spcAft>
              <a:buSzPts val="3200"/>
              <a:buNone/>
              <a:defRPr b="1" sz="3200"/>
            </a:lvl6pPr>
            <a:lvl7pPr lvl="6" rtl="0" algn="ctr">
              <a:spcBef>
                <a:spcPts val="0"/>
              </a:spcBef>
              <a:spcAft>
                <a:spcPts val="0"/>
              </a:spcAft>
              <a:buSzPts val="3200"/>
              <a:buNone/>
              <a:defRPr b="1" sz="3200"/>
            </a:lvl7pPr>
            <a:lvl8pPr lvl="7" rtl="0" algn="ctr">
              <a:spcBef>
                <a:spcPts val="0"/>
              </a:spcBef>
              <a:spcAft>
                <a:spcPts val="0"/>
              </a:spcAft>
              <a:buSzPts val="3200"/>
              <a:buNone/>
              <a:defRPr b="1" sz="3200"/>
            </a:lvl8pPr>
            <a:lvl9pPr lvl="8" rtl="0" algn="ctr">
              <a:spcBef>
                <a:spcPts val="0"/>
              </a:spcBef>
              <a:spcAft>
                <a:spcPts val="0"/>
              </a:spcAft>
              <a:buSzPts val="3200"/>
              <a:buNone/>
              <a:defRPr b="1" sz="3200"/>
            </a:lvl9pPr>
          </a:lstStyle>
          <a:p/>
        </p:txBody>
      </p:sp>
      <p:sp>
        <p:nvSpPr>
          <p:cNvPr id="411" name="Google Shape;411;p5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Image 1 1">
  <p:cSld name="SECTION_TITLE_AND_DESCRIPTION_1_1_1">
    <p:bg>
      <p:bgPr>
        <a:solidFill>
          <a:schemeClr val="accent6"/>
        </a:solidFill>
      </p:bgPr>
    </p:bg>
    <p:spTree>
      <p:nvGrpSpPr>
        <p:cNvPr id="412" name="Shape 412"/>
        <p:cNvGrpSpPr/>
        <p:nvPr/>
      </p:nvGrpSpPr>
      <p:grpSpPr>
        <a:xfrm>
          <a:off x="0" y="0"/>
          <a:ext cx="0" cy="0"/>
          <a:chOff x="0" y="0"/>
          <a:chExt cx="0" cy="0"/>
        </a:xfrm>
      </p:grpSpPr>
      <p:sp>
        <p:nvSpPr>
          <p:cNvPr id="413" name="Google Shape;413;p57"/>
          <p:cNvSpPr/>
          <p:nvPr>
            <p:ph idx="2" type="pic"/>
          </p:nvPr>
        </p:nvSpPr>
        <p:spPr>
          <a:xfrm>
            <a:off x="0" y="-16350"/>
            <a:ext cx="4556700" cy="5160000"/>
          </a:xfrm>
          <a:prstGeom prst="rect">
            <a:avLst/>
          </a:prstGeom>
          <a:noFill/>
          <a:ln>
            <a:noFill/>
          </a:ln>
        </p:spPr>
      </p:sp>
      <p:sp>
        <p:nvSpPr>
          <p:cNvPr id="414" name="Google Shape;414;p57"/>
          <p:cNvSpPr txBox="1"/>
          <p:nvPr>
            <p:ph type="title"/>
          </p:nvPr>
        </p:nvSpPr>
        <p:spPr>
          <a:xfrm>
            <a:off x="4632900" y="1648375"/>
            <a:ext cx="44238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3200"/>
              <a:buNone/>
              <a:defRPr sz="3200">
                <a:solidFill>
                  <a:schemeClr val="lt1"/>
                </a:solidFill>
              </a:defRPr>
            </a:lvl1pPr>
            <a:lvl2pPr lvl="1" rtl="0" algn="ctr">
              <a:spcBef>
                <a:spcPts val="0"/>
              </a:spcBef>
              <a:spcAft>
                <a:spcPts val="0"/>
              </a:spcAft>
              <a:buSzPts val="3200"/>
              <a:buNone/>
              <a:defRPr b="1" sz="3200"/>
            </a:lvl2pPr>
            <a:lvl3pPr lvl="2" rtl="0" algn="ctr">
              <a:spcBef>
                <a:spcPts val="0"/>
              </a:spcBef>
              <a:spcAft>
                <a:spcPts val="0"/>
              </a:spcAft>
              <a:buSzPts val="3200"/>
              <a:buNone/>
              <a:defRPr b="1" sz="3200"/>
            </a:lvl3pPr>
            <a:lvl4pPr lvl="3" rtl="0" algn="ctr">
              <a:spcBef>
                <a:spcPts val="0"/>
              </a:spcBef>
              <a:spcAft>
                <a:spcPts val="0"/>
              </a:spcAft>
              <a:buSzPts val="3200"/>
              <a:buNone/>
              <a:defRPr b="1" sz="3200"/>
            </a:lvl4pPr>
            <a:lvl5pPr lvl="4" rtl="0" algn="ctr">
              <a:spcBef>
                <a:spcPts val="0"/>
              </a:spcBef>
              <a:spcAft>
                <a:spcPts val="0"/>
              </a:spcAft>
              <a:buSzPts val="3200"/>
              <a:buNone/>
              <a:defRPr b="1" sz="3200"/>
            </a:lvl5pPr>
            <a:lvl6pPr lvl="5" rtl="0" algn="ctr">
              <a:spcBef>
                <a:spcPts val="0"/>
              </a:spcBef>
              <a:spcAft>
                <a:spcPts val="0"/>
              </a:spcAft>
              <a:buSzPts val="3200"/>
              <a:buNone/>
              <a:defRPr b="1" sz="3200"/>
            </a:lvl6pPr>
            <a:lvl7pPr lvl="6" rtl="0" algn="ctr">
              <a:spcBef>
                <a:spcPts val="0"/>
              </a:spcBef>
              <a:spcAft>
                <a:spcPts val="0"/>
              </a:spcAft>
              <a:buSzPts val="3200"/>
              <a:buNone/>
              <a:defRPr b="1" sz="3200"/>
            </a:lvl7pPr>
            <a:lvl8pPr lvl="7" rtl="0" algn="ctr">
              <a:spcBef>
                <a:spcPts val="0"/>
              </a:spcBef>
              <a:spcAft>
                <a:spcPts val="0"/>
              </a:spcAft>
              <a:buSzPts val="3200"/>
              <a:buNone/>
              <a:defRPr b="1" sz="3200"/>
            </a:lvl8pPr>
            <a:lvl9pPr lvl="8" rtl="0" algn="ctr">
              <a:spcBef>
                <a:spcPts val="0"/>
              </a:spcBef>
              <a:spcAft>
                <a:spcPts val="0"/>
              </a:spcAft>
              <a:buSzPts val="3200"/>
              <a:buNone/>
              <a:defRPr b="1" sz="3200"/>
            </a:lvl9pPr>
          </a:lstStyle>
          <a:p/>
        </p:txBody>
      </p:sp>
      <p:sp>
        <p:nvSpPr>
          <p:cNvPr id="415" name="Google Shape;415;p5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416" name="Google Shape;416;p57"/>
          <p:cNvPicPr preferRelativeResize="0"/>
          <p:nvPr/>
        </p:nvPicPr>
        <p:blipFill rotWithShape="1">
          <a:blip r:embed="rId2">
            <a:alphaModFix/>
          </a:blip>
          <a:srcRect b="10341" l="42731" r="12454" t="37976"/>
          <a:stretch/>
        </p:blipFill>
        <p:spPr>
          <a:xfrm flipH="1">
            <a:off x="5619751" y="2857500"/>
            <a:ext cx="3524250" cy="2286150"/>
          </a:xfrm>
          <a:prstGeom prst="rect">
            <a:avLst/>
          </a:prstGeom>
          <a:noFill/>
          <a:ln>
            <a:noFill/>
          </a:ln>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Bleed Image">
  <p:cSld name="CAPTION_ONLY">
    <p:spTree>
      <p:nvGrpSpPr>
        <p:cNvPr id="417" name="Shape 417"/>
        <p:cNvGrpSpPr/>
        <p:nvPr/>
      </p:nvGrpSpPr>
      <p:grpSpPr>
        <a:xfrm>
          <a:off x="0" y="0"/>
          <a:ext cx="0" cy="0"/>
          <a:chOff x="0" y="0"/>
          <a:chExt cx="0" cy="0"/>
        </a:xfrm>
      </p:grpSpPr>
      <p:sp>
        <p:nvSpPr>
          <p:cNvPr id="418" name="Google Shape;418;p58"/>
          <p:cNvSpPr/>
          <p:nvPr>
            <p:ph idx="2" type="pic"/>
          </p:nvPr>
        </p:nvSpPr>
        <p:spPr>
          <a:xfrm>
            <a:off x="-12300" y="-12300"/>
            <a:ext cx="9168600" cy="5168100"/>
          </a:xfrm>
          <a:prstGeom prst="rect">
            <a:avLst/>
          </a:prstGeom>
          <a:noFill/>
          <a:ln>
            <a:noFill/>
          </a:ln>
        </p:spPr>
      </p:sp>
      <p:sp>
        <p:nvSpPr>
          <p:cNvPr id="419" name="Google Shape;419;p5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pic>
        <p:nvPicPr>
          <p:cNvPr id="420" name="Google Shape;420;p58"/>
          <p:cNvPicPr preferRelativeResize="0"/>
          <p:nvPr/>
        </p:nvPicPr>
        <p:blipFill>
          <a:blip r:embed="rId2">
            <a:alphaModFix/>
          </a:blip>
          <a:stretch>
            <a:fillRect/>
          </a:stretch>
        </p:blipFill>
        <p:spPr>
          <a:xfrm>
            <a:off x="7223850" y="4663225"/>
            <a:ext cx="1411697" cy="393600"/>
          </a:xfrm>
          <a:prstGeom prst="rect">
            <a:avLst/>
          </a:prstGeom>
          <a:noFill/>
          <a:ln>
            <a:noFill/>
          </a:ln>
        </p:spPr>
      </p:pic>
      <p:sp>
        <p:nvSpPr>
          <p:cNvPr id="421" name="Google Shape;421;p5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cons">
  <p:cSld name="CAPTION_ONLY_1">
    <p:bg>
      <p:bgPr>
        <a:solidFill>
          <a:schemeClr val="lt1"/>
        </a:solidFill>
      </p:bgPr>
    </p:bg>
    <p:spTree>
      <p:nvGrpSpPr>
        <p:cNvPr id="422" name="Shape 422"/>
        <p:cNvGrpSpPr/>
        <p:nvPr/>
      </p:nvGrpSpPr>
      <p:grpSpPr>
        <a:xfrm>
          <a:off x="0" y="0"/>
          <a:ext cx="0" cy="0"/>
          <a:chOff x="0" y="0"/>
          <a:chExt cx="0" cy="0"/>
        </a:xfrm>
      </p:grpSpPr>
      <p:sp>
        <p:nvSpPr>
          <p:cNvPr id="423" name="Google Shape;423;p5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424" name="Google Shape;424;p59"/>
          <p:cNvPicPr preferRelativeResize="0"/>
          <p:nvPr/>
        </p:nvPicPr>
        <p:blipFill rotWithShape="1">
          <a:blip r:embed="rId2">
            <a:alphaModFix/>
          </a:blip>
          <a:srcRect b="88865" l="0" r="61318" t="0"/>
          <a:stretch/>
        </p:blipFill>
        <p:spPr>
          <a:xfrm>
            <a:off x="1364550" y="1362612"/>
            <a:ext cx="907679" cy="716060"/>
          </a:xfrm>
          <a:prstGeom prst="rect">
            <a:avLst/>
          </a:prstGeom>
          <a:noFill/>
          <a:ln>
            <a:noFill/>
          </a:ln>
        </p:spPr>
      </p:pic>
      <p:sp>
        <p:nvSpPr>
          <p:cNvPr id="425" name="Google Shape;425;p59"/>
          <p:cNvSpPr/>
          <p:nvPr/>
        </p:nvSpPr>
        <p:spPr>
          <a:xfrm>
            <a:off x="2601975" y="1340400"/>
            <a:ext cx="5424000" cy="760500"/>
          </a:xfrm>
          <a:prstGeom prst="roundRect">
            <a:avLst>
              <a:gd fmla="val 2093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426" name="Google Shape;426;p59"/>
          <p:cNvSpPr txBox="1"/>
          <p:nvPr>
            <p:ph idx="1" type="body"/>
          </p:nvPr>
        </p:nvSpPr>
        <p:spPr>
          <a:xfrm>
            <a:off x="3090097" y="1374750"/>
            <a:ext cx="4040700" cy="691800"/>
          </a:xfrm>
          <a:prstGeom prst="rect">
            <a:avLst/>
          </a:prstGeom>
        </p:spPr>
        <p:txBody>
          <a:bodyPr anchorCtr="0" anchor="ctr" bIns="91425" lIns="91425" spcFirstLastPara="1" rIns="91425" wrap="square" tIns="91425">
            <a:noAutofit/>
          </a:bodyPr>
          <a:lstStyle>
            <a:lvl1pPr indent="-228600" lvl="0" marL="457200" rtl="0" algn="ctr">
              <a:lnSpc>
                <a:spcPct val="100000"/>
              </a:lnSpc>
              <a:spcBef>
                <a:spcPts val="0"/>
              </a:spcBef>
              <a:spcAft>
                <a:spcPts val="0"/>
              </a:spcAft>
              <a:buSzPts val="1200"/>
              <a:buNone/>
              <a:defRPr sz="1200"/>
            </a:lvl1pPr>
          </a:lstStyle>
          <a:p/>
        </p:txBody>
      </p:sp>
      <p:pic>
        <p:nvPicPr>
          <p:cNvPr id="427" name="Google Shape;427;p59"/>
          <p:cNvPicPr preferRelativeResize="0"/>
          <p:nvPr/>
        </p:nvPicPr>
        <p:blipFill rotWithShape="1">
          <a:blip r:embed="rId2">
            <a:alphaModFix/>
          </a:blip>
          <a:srcRect b="88865" l="61318" r="0" t="0"/>
          <a:stretch/>
        </p:blipFill>
        <p:spPr>
          <a:xfrm>
            <a:off x="1402649" y="2536881"/>
            <a:ext cx="907679" cy="716060"/>
          </a:xfrm>
          <a:prstGeom prst="rect">
            <a:avLst/>
          </a:prstGeom>
          <a:noFill/>
          <a:ln>
            <a:noFill/>
          </a:ln>
        </p:spPr>
      </p:pic>
      <p:pic>
        <p:nvPicPr>
          <p:cNvPr id="428" name="Google Shape;428;p59"/>
          <p:cNvPicPr preferRelativeResize="0"/>
          <p:nvPr/>
        </p:nvPicPr>
        <p:blipFill rotWithShape="1">
          <a:blip r:embed="rId2">
            <a:alphaModFix/>
          </a:blip>
          <a:srcRect b="18931" l="63635" r="-2317" t="67430"/>
          <a:stretch/>
        </p:blipFill>
        <p:spPr>
          <a:xfrm>
            <a:off x="1402646" y="3524412"/>
            <a:ext cx="907679" cy="877040"/>
          </a:xfrm>
          <a:prstGeom prst="rect">
            <a:avLst/>
          </a:prstGeom>
          <a:noFill/>
          <a:ln>
            <a:noFill/>
          </a:ln>
        </p:spPr>
      </p:pic>
      <p:sp>
        <p:nvSpPr>
          <p:cNvPr id="429" name="Google Shape;429;p59"/>
          <p:cNvSpPr/>
          <p:nvPr/>
        </p:nvSpPr>
        <p:spPr>
          <a:xfrm>
            <a:off x="2601975" y="2432400"/>
            <a:ext cx="5424000" cy="760500"/>
          </a:xfrm>
          <a:prstGeom prst="roundRect">
            <a:avLst>
              <a:gd fmla="val 2093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430" name="Google Shape;430;p59"/>
          <p:cNvSpPr/>
          <p:nvPr/>
        </p:nvSpPr>
        <p:spPr>
          <a:xfrm>
            <a:off x="2601975" y="3524400"/>
            <a:ext cx="5424000" cy="760500"/>
          </a:xfrm>
          <a:prstGeom prst="roundRect">
            <a:avLst>
              <a:gd fmla="val 2093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pic>
        <p:nvPicPr>
          <p:cNvPr id="431" name="Google Shape;431;p59"/>
          <p:cNvPicPr preferRelativeResize="0"/>
          <p:nvPr/>
        </p:nvPicPr>
        <p:blipFill>
          <a:blip r:embed="rId3">
            <a:alphaModFix/>
          </a:blip>
          <a:stretch>
            <a:fillRect/>
          </a:stretch>
        </p:blipFill>
        <p:spPr>
          <a:xfrm>
            <a:off x="7223850" y="4663225"/>
            <a:ext cx="1411697" cy="393600"/>
          </a:xfrm>
          <a:prstGeom prst="rect">
            <a:avLst/>
          </a:prstGeom>
          <a:noFill/>
          <a:ln>
            <a:noFill/>
          </a:ln>
        </p:spPr>
      </p:pic>
      <p:sp>
        <p:nvSpPr>
          <p:cNvPr id="432" name="Google Shape;432;p59"/>
          <p:cNvSpPr txBox="1"/>
          <p:nvPr>
            <p:ph type="title"/>
          </p:nvPr>
        </p:nvSpPr>
        <p:spPr>
          <a:xfrm>
            <a:off x="311700" y="445025"/>
            <a:ext cx="5968500" cy="11136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cons_Reversed">
  <p:cSld name="CAPTION_ONLY_1_1">
    <p:bg>
      <p:bgPr>
        <a:solidFill>
          <a:schemeClr val="dk1"/>
        </a:solidFill>
      </p:bgPr>
    </p:bg>
    <p:spTree>
      <p:nvGrpSpPr>
        <p:cNvPr id="433" name="Shape 433"/>
        <p:cNvGrpSpPr/>
        <p:nvPr/>
      </p:nvGrpSpPr>
      <p:grpSpPr>
        <a:xfrm>
          <a:off x="0" y="0"/>
          <a:ext cx="0" cy="0"/>
          <a:chOff x="0" y="0"/>
          <a:chExt cx="0" cy="0"/>
        </a:xfrm>
      </p:grpSpPr>
      <p:sp>
        <p:nvSpPr>
          <p:cNvPr id="434" name="Google Shape;434;p6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435" name="Google Shape;435;p60"/>
          <p:cNvSpPr txBox="1"/>
          <p:nvPr>
            <p:ph type="title"/>
          </p:nvPr>
        </p:nvSpPr>
        <p:spPr>
          <a:xfrm>
            <a:off x="311700" y="360000"/>
            <a:ext cx="63939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with image">
  <p:cSld name="SECTION_HEADER_1_3">
    <p:bg>
      <p:bgPr>
        <a:solidFill>
          <a:schemeClr val="dk1"/>
        </a:solidFill>
      </p:bgPr>
    </p:bg>
    <p:spTree>
      <p:nvGrpSpPr>
        <p:cNvPr id="35" name="Shape 35"/>
        <p:cNvGrpSpPr/>
        <p:nvPr/>
      </p:nvGrpSpPr>
      <p:grpSpPr>
        <a:xfrm>
          <a:off x="0" y="0"/>
          <a:ext cx="0" cy="0"/>
          <a:chOff x="0" y="0"/>
          <a:chExt cx="0" cy="0"/>
        </a:xfrm>
      </p:grpSpPr>
      <p:sp>
        <p:nvSpPr>
          <p:cNvPr id="36" name="Google Shape;36;p7"/>
          <p:cNvSpPr/>
          <p:nvPr>
            <p:ph idx="2" type="pic"/>
          </p:nvPr>
        </p:nvSpPr>
        <p:spPr>
          <a:xfrm>
            <a:off x="-32700" y="-24525"/>
            <a:ext cx="9176700" cy="5168100"/>
          </a:xfrm>
          <a:prstGeom prst="rect">
            <a:avLst/>
          </a:prstGeom>
          <a:noFill/>
          <a:ln>
            <a:noFill/>
          </a:ln>
          <a:effectLst>
            <a:outerShdw blurRad="57150" rotWithShape="0" algn="bl" dir="5400000" dist="19050">
              <a:srgbClr val="000000">
                <a:alpha val="50000"/>
              </a:srgbClr>
            </a:outerShdw>
          </a:effectLst>
        </p:spPr>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38" name="Google Shape;38;p7"/>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with image">
  <p:cSld name="SECTION_HEADER_1_3_1">
    <p:bg>
      <p:bgPr>
        <a:solidFill>
          <a:schemeClr val="dk1"/>
        </a:solidFill>
      </p:bgPr>
    </p:bg>
    <p:spTree>
      <p:nvGrpSpPr>
        <p:cNvPr id="39" name="Shape 39"/>
        <p:cNvGrpSpPr/>
        <p:nvPr/>
      </p:nvGrpSpPr>
      <p:grpSpPr>
        <a:xfrm>
          <a:off x="0" y="0"/>
          <a:ext cx="0" cy="0"/>
          <a:chOff x="0" y="0"/>
          <a:chExt cx="0" cy="0"/>
        </a:xfrm>
      </p:grpSpPr>
      <p:sp>
        <p:nvSpPr>
          <p:cNvPr id="40" name="Google Shape;40;p8"/>
          <p:cNvSpPr/>
          <p:nvPr>
            <p:ph idx="2" type="pic"/>
          </p:nvPr>
        </p:nvSpPr>
        <p:spPr>
          <a:xfrm>
            <a:off x="-32700" y="-24525"/>
            <a:ext cx="9176700" cy="5168100"/>
          </a:xfrm>
          <a:prstGeom prst="rect">
            <a:avLst/>
          </a:prstGeom>
          <a:noFill/>
          <a:ln>
            <a:noFill/>
          </a:ln>
          <a:effectLst>
            <a:outerShdw blurRad="57150" rotWithShape="0" algn="bl" dir="5400000" dist="19050">
              <a:srgbClr val="000000">
                <a:alpha val="50000"/>
              </a:srgbClr>
            </a:outerShdw>
          </a:effectLst>
        </p:spPr>
      </p:sp>
      <p:sp>
        <p:nvSpPr>
          <p:cNvPr id="41" name="Google Shape;41;p8"/>
          <p:cNvSpPr/>
          <p:nvPr/>
        </p:nvSpPr>
        <p:spPr>
          <a:xfrm>
            <a:off x="-342900" y="-342900"/>
            <a:ext cx="9887100" cy="5734200"/>
          </a:xfrm>
          <a:prstGeom prst="rect">
            <a:avLst/>
          </a:prstGeom>
          <a:solidFill>
            <a:srgbClr val="00A39E">
              <a:alpha val="50000"/>
            </a:srgbClr>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42" name="Google Shape;42;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43" name="Google Shape;43;p8"/>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2">
  <p:cSld name="SECTION_HEADER_1_2">
    <p:bg>
      <p:bgPr>
        <a:solidFill>
          <a:schemeClr val="lt2"/>
        </a:solidFill>
      </p:bgPr>
    </p:bg>
    <p:spTree>
      <p:nvGrpSpPr>
        <p:cNvPr id="44" name="Shape 44"/>
        <p:cNvGrpSpPr/>
        <p:nvPr/>
      </p:nvGrpSpPr>
      <p:grpSpPr>
        <a:xfrm>
          <a:off x="0" y="0"/>
          <a:ext cx="0" cy="0"/>
          <a:chOff x="0" y="0"/>
          <a:chExt cx="0" cy="0"/>
        </a:xfrm>
      </p:grpSpPr>
      <p:pic>
        <p:nvPicPr>
          <p:cNvPr id="45" name="Google Shape;45;p9"/>
          <p:cNvPicPr preferRelativeResize="0"/>
          <p:nvPr/>
        </p:nvPicPr>
        <p:blipFill rotWithShape="1">
          <a:blip r:embed="rId2">
            <a:alphaModFix/>
          </a:blip>
          <a:srcRect b="0" l="39" r="49" t="0"/>
          <a:stretch/>
        </p:blipFill>
        <p:spPr>
          <a:xfrm>
            <a:off x="3963" y="1900"/>
            <a:ext cx="9136072" cy="5143501"/>
          </a:xfrm>
          <a:prstGeom prst="rect">
            <a:avLst/>
          </a:prstGeom>
          <a:noFill/>
          <a:ln>
            <a:noFill/>
          </a:ln>
        </p:spPr>
      </p:pic>
      <p:sp>
        <p:nvSpPr>
          <p:cNvPr id="46" name="Google Shape;46;p9"/>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 full colour">
  <p:cSld name="SECTION_HEADER_1_2_1">
    <p:bg>
      <p:bgPr>
        <a:solidFill>
          <a:schemeClr val="lt2"/>
        </a:solidFill>
      </p:bgPr>
    </p:bg>
    <p:spTree>
      <p:nvGrpSpPr>
        <p:cNvPr id="48" name="Shape 48"/>
        <p:cNvGrpSpPr/>
        <p:nvPr/>
      </p:nvGrpSpPr>
      <p:grpSpPr>
        <a:xfrm>
          <a:off x="0" y="0"/>
          <a:ext cx="0" cy="0"/>
          <a:chOff x="0" y="0"/>
          <a:chExt cx="0" cy="0"/>
        </a:xfrm>
      </p:grpSpPr>
      <p:sp>
        <p:nvSpPr>
          <p:cNvPr id="49" name="Google Shape;49;p10"/>
          <p:cNvSpPr/>
          <p:nvPr/>
        </p:nvSpPr>
        <p:spPr>
          <a:xfrm>
            <a:off x="4869500" y="-75"/>
            <a:ext cx="427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51" name="Google Shape;51;p10"/>
          <p:cNvSpPr/>
          <p:nvPr>
            <p:ph idx="2" type="pic"/>
          </p:nvPr>
        </p:nvSpPr>
        <p:spPr>
          <a:xfrm>
            <a:off x="5167250" y="360000"/>
            <a:ext cx="3678900" cy="4302000"/>
          </a:xfrm>
          <a:prstGeom prst="roundRect">
            <a:avLst>
              <a:gd fmla="val 8458" name="adj"/>
            </a:avLst>
          </a:prstGeom>
          <a:noFill/>
          <a:ln>
            <a:noFill/>
          </a:ln>
        </p:spPr>
      </p:sp>
      <p:sp>
        <p:nvSpPr>
          <p:cNvPr id="52" name="Google Shape;52;p10"/>
          <p:cNvSpPr txBox="1"/>
          <p:nvPr>
            <p:ph idx="1" type="subTitle"/>
          </p:nvPr>
        </p:nvSpPr>
        <p:spPr>
          <a:xfrm>
            <a:off x="360000" y="1878225"/>
            <a:ext cx="3278700" cy="26832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200"/>
              <a:buNone/>
              <a:defRPr sz="1200"/>
            </a:lvl1pPr>
            <a:lvl2pPr lvl="1" rtl="0" algn="ctr">
              <a:lnSpc>
                <a:spcPct val="100000"/>
              </a:lnSpc>
              <a:spcBef>
                <a:spcPts val="0"/>
              </a:spcBef>
              <a:spcAft>
                <a:spcPts val="0"/>
              </a:spcAft>
              <a:buSzPts val="900"/>
              <a:buNone/>
              <a:defRPr sz="900"/>
            </a:lvl2pPr>
            <a:lvl3pPr lvl="2" rtl="0" algn="ctr">
              <a:lnSpc>
                <a:spcPct val="100000"/>
              </a:lnSpc>
              <a:spcBef>
                <a:spcPts val="0"/>
              </a:spcBef>
              <a:spcAft>
                <a:spcPts val="0"/>
              </a:spcAft>
              <a:buSzPts val="900"/>
              <a:buNone/>
              <a:defRPr sz="900"/>
            </a:lvl3pPr>
            <a:lvl4pPr lvl="3" rtl="0" algn="ctr">
              <a:lnSpc>
                <a:spcPct val="100000"/>
              </a:lnSpc>
              <a:spcBef>
                <a:spcPts val="0"/>
              </a:spcBef>
              <a:spcAft>
                <a:spcPts val="0"/>
              </a:spcAft>
              <a:buSzPts val="900"/>
              <a:buNone/>
              <a:defRPr sz="900"/>
            </a:lvl4pPr>
            <a:lvl5pPr lvl="4" rtl="0" algn="ctr">
              <a:lnSpc>
                <a:spcPct val="100000"/>
              </a:lnSpc>
              <a:spcBef>
                <a:spcPts val="0"/>
              </a:spcBef>
              <a:spcAft>
                <a:spcPts val="0"/>
              </a:spcAft>
              <a:buSzPts val="900"/>
              <a:buNone/>
              <a:defRPr sz="900"/>
            </a:lvl5pPr>
            <a:lvl6pPr lvl="5" rtl="0" algn="ctr">
              <a:lnSpc>
                <a:spcPct val="100000"/>
              </a:lnSpc>
              <a:spcBef>
                <a:spcPts val="0"/>
              </a:spcBef>
              <a:spcAft>
                <a:spcPts val="0"/>
              </a:spcAft>
              <a:buSzPts val="900"/>
              <a:buNone/>
              <a:defRPr sz="900"/>
            </a:lvl6pPr>
            <a:lvl7pPr lvl="6" rtl="0" algn="ctr">
              <a:lnSpc>
                <a:spcPct val="100000"/>
              </a:lnSpc>
              <a:spcBef>
                <a:spcPts val="0"/>
              </a:spcBef>
              <a:spcAft>
                <a:spcPts val="0"/>
              </a:spcAft>
              <a:buSzPts val="900"/>
              <a:buNone/>
              <a:defRPr sz="900"/>
            </a:lvl7pPr>
            <a:lvl8pPr lvl="7" rtl="0" algn="ctr">
              <a:lnSpc>
                <a:spcPct val="100000"/>
              </a:lnSpc>
              <a:spcBef>
                <a:spcPts val="0"/>
              </a:spcBef>
              <a:spcAft>
                <a:spcPts val="0"/>
              </a:spcAft>
              <a:buSzPts val="900"/>
              <a:buNone/>
              <a:defRPr sz="900"/>
            </a:lvl8pPr>
            <a:lvl9pPr lvl="8" rtl="0" algn="ctr">
              <a:lnSpc>
                <a:spcPct val="100000"/>
              </a:lnSpc>
              <a:spcBef>
                <a:spcPts val="0"/>
              </a:spcBef>
              <a:spcAft>
                <a:spcPts val="0"/>
              </a:spcAft>
              <a:buSzPts val="900"/>
              <a:buNone/>
              <a:defRPr sz="900"/>
            </a:lvl9pPr>
          </a:lstStyle>
          <a:p/>
        </p:txBody>
      </p:sp>
      <p:sp>
        <p:nvSpPr>
          <p:cNvPr id="53" name="Google Shape;53;p10"/>
          <p:cNvSpPr txBox="1"/>
          <p:nvPr>
            <p:ph idx="3" type="subTitle"/>
          </p:nvPr>
        </p:nvSpPr>
        <p:spPr>
          <a:xfrm>
            <a:off x="311700" y="1416775"/>
            <a:ext cx="4045200" cy="336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1500"/>
              <a:buNone/>
              <a:defRPr sz="1500"/>
            </a:lvl1pPr>
            <a:lvl2pPr lvl="1" rtl="0" algn="ctr">
              <a:lnSpc>
                <a:spcPct val="100000"/>
              </a:lnSpc>
              <a:spcBef>
                <a:spcPts val="0"/>
              </a:spcBef>
              <a:spcAft>
                <a:spcPts val="0"/>
              </a:spcAft>
              <a:buSzPts val="1500"/>
              <a:buNone/>
              <a:defRPr sz="1500"/>
            </a:lvl2pPr>
            <a:lvl3pPr lvl="2" rtl="0" algn="ctr">
              <a:lnSpc>
                <a:spcPct val="100000"/>
              </a:lnSpc>
              <a:spcBef>
                <a:spcPts val="0"/>
              </a:spcBef>
              <a:spcAft>
                <a:spcPts val="0"/>
              </a:spcAft>
              <a:buSzPts val="1500"/>
              <a:buNone/>
              <a:defRPr sz="1500"/>
            </a:lvl3pPr>
            <a:lvl4pPr lvl="3" rtl="0" algn="ctr">
              <a:lnSpc>
                <a:spcPct val="100000"/>
              </a:lnSpc>
              <a:spcBef>
                <a:spcPts val="0"/>
              </a:spcBef>
              <a:spcAft>
                <a:spcPts val="0"/>
              </a:spcAft>
              <a:buSzPts val="1500"/>
              <a:buNone/>
              <a:defRPr sz="1500"/>
            </a:lvl4pPr>
            <a:lvl5pPr lvl="4" rtl="0" algn="ctr">
              <a:lnSpc>
                <a:spcPct val="100000"/>
              </a:lnSpc>
              <a:spcBef>
                <a:spcPts val="0"/>
              </a:spcBef>
              <a:spcAft>
                <a:spcPts val="0"/>
              </a:spcAft>
              <a:buSzPts val="1500"/>
              <a:buNone/>
              <a:defRPr sz="1500"/>
            </a:lvl5pPr>
            <a:lvl6pPr lvl="5" rtl="0" algn="ctr">
              <a:lnSpc>
                <a:spcPct val="100000"/>
              </a:lnSpc>
              <a:spcBef>
                <a:spcPts val="0"/>
              </a:spcBef>
              <a:spcAft>
                <a:spcPts val="0"/>
              </a:spcAft>
              <a:buSzPts val="1500"/>
              <a:buNone/>
              <a:defRPr sz="1500"/>
            </a:lvl6pPr>
            <a:lvl7pPr lvl="6" rtl="0" algn="ctr">
              <a:lnSpc>
                <a:spcPct val="100000"/>
              </a:lnSpc>
              <a:spcBef>
                <a:spcPts val="0"/>
              </a:spcBef>
              <a:spcAft>
                <a:spcPts val="0"/>
              </a:spcAft>
              <a:buSzPts val="1500"/>
              <a:buNone/>
              <a:defRPr sz="1500"/>
            </a:lvl7pPr>
            <a:lvl8pPr lvl="7" rtl="0" algn="ctr">
              <a:lnSpc>
                <a:spcPct val="100000"/>
              </a:lnSpc>
              <a:spcBef>
                <a:spcPts val="0"/>
              </a:spcBef>
              <a:spcAft>
                <a:spcPts val="0"/>
              </a:spcAft>
              <a:buSzPts val="1500"/>
              <a:buNone/>
              <a:defRPr sz="1500"/>
            </a:lvl8pPr>
            <a:lvl9pPr lvl="8" rtl="0" algn="ctr">
              <a:lnSpc>
                <a:spcPct val="100000"/>
              </a:lnSpc>
              <a:spcBef>
                <a:spcPts val="0"/>
              </a:spcBef>
              <a:spcAft>
                <a:spcPts val="0"/>
              </a:spcAft>
              <a:buSzPts val="1500"/>
              <a:buNone/>
              <a:defRPr sz="1500"/>
            </a:lvl9pPr>
          </a:lstStyle>
          <a:p/>
        </p:txBody>
      </p:sp>
      <p:pic>
        <p:nvPicPr>
          <p:cNvPr id="54" name="Google Shape;54;p10"/>
          <p:cNvPicPr preferRelativeResize="0"/>
          <p:nvPr/>
        </p:nvPicPr>
        <p:blipFill rotWithShape="1">
          <a:blip r:embed="rId2">
            <a:alphaModFix/>
          </a:blip>
          <a:srcRect b="0" l="72259" r="0" t="73211"/>
          <a:stretch/>
        </p:blipFill>
        <p:spPr>
          <a:xfrm>
            <a:off x="6607475" y="3765625"/>
            <a:ext cx="2536525" cy="1377876"/>
          </a:xfrm>
          <a:prstGeom prst="rect">
            <a:avLst/>
          </a:prstGeom>
          <a:noFill/>
          <a:ln>
            <a:noFill/>
          </a:ln>
        </p:spPr>
      </p:pic>
      <p:sp>
        <p:nvSpPr>
          <p:cNvPr id="55" name="Google Shape;55;p10"/>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9" Type="http://schemas.openxmlformats.org/officeDocument/2006/relationships/slideLayout" Target="../slideLayouts/slideLayout4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60" Type="http://schemas.openxmlformats.org/officeDocument/2006/relationships/theme" Target="../theme/theme2.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9" Type="http://schemas.openxmlformats.org/officeDocument/2006/relationships/slideLayout" Target="../slideLayouts/slideLayout29.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11" Type="http://schemas.openxmlformats.org/officeDocument/2006/relationships/slideLayout" Target="../slideLayouts/slideLayout11.xml"/><Relationship Id="rId55" Type="http://schemas.openxmlformats.org/officeDocument/2006/relationships/slideLayout" Target="../slideLayouts/slideLayout55.xml"/><Relationship Id="rId10" Type="http://schemas.openxmlformats.org/officeDocument/2006/relationships/slideLayout" Target="../slideLayouts/slideLayout10.xml"/><Relationship Id="rId54" Type="http://schemas.openxmlformats.org/officeDocument/2006/relationships/slideLayout" Target="../slideLayouts/slideLayout54.xml"/><Relationship Id="rId13" Type="http://schemas.openxmlformats.org/officeDocument/2006/relationships/slideLayout" Target="../slideLayouts/slideLayout13.xml"/><Relationship Id="rId57" Type="http://schemas.openxmlformats.org/officeDocument/2006/relationships/slideLayout" Target="../slideLayouts/slideLayout57.xml"/><Relationship Id="rId12" Type="http://schemas.openxmlformats.org/officeDocument/2006/relationships/slideLayout" Target="../slideLayouts/slideLayout12.xml"/><Relationship Id="rId56" Type="http://schemas.openxmlformats.org/officeDocument/2006/relationships/slideLayout" Target="../slideLayouts/slideLayout56.xml"/><Relationship Id="rId15" Type="http://schemas.openxmlformats.org/officeDocument/2006/relationships/slideLayout" Target="../slideLayouts/slideLayout15.xml"/><Relationship Id="rId59" Type="http://schemas.openxmlformats.org/officeDocument/2006/relationships/slideLayout" Target="../slideLayouts/slideLayout59.xml"/><Relationship Id="rId14" Type="http://schemas.openxmlformats.org/officeDocument/2006/relationships/slideLayout" Target="../slideLayouts/slideLayout14.xml"/><Relationship Id="rId58" Type="http://schemas.openxmlformats.org/officeDocument/2006/relationships/slideLayout" Target="../slideLayouts/slideLayout5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50000"/>
              </a:lnSpc>
              <a:spcBef>
                <a:spcPts val="0"/>
              </a:spcBef>
              <a:spcAft>
                <a:spcPts val="0"/>
              </a:spcAft>
              <a:buClr>
                <a:schemeClr val="dk1"/>
              </a:buClr>
              <a:buSzPts val="1800"/>
              <a:buFont typeface="Poppins"/>
              <a:buChar char="●"/>
              <a:defRPr sz="1800">
                <a:solidFill>
                  <a:schemeClr val="dk1"/>
                </a:solidFill>
                <a:latin typeface="Poppins"/>
                <a:ea typeface="Poppins"/>
                <a:cs typeface="Poppins"/>
                <a:sym typeface="Poppins"/>
              </a:defRPr>
            </a:lvl1pPr>
            <a:lvl2pPr indent="-304800" lvl="1" marL="914400">
              <a:lnSpc>
                <a:spcPct val="15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2pPr>
            <a:lvl3pPr indent="-304800" lvl="2" marL="1371600">
              <a:lnSpc>
                <a:spcPct val="15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3pPr>
            <a:lvl4pPr indent="-304800" lvl="3" marL="1828800">
              <a:lnSpc>
                <a:spcPct val="15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4pPr>
            <a:lvl5pPr indent="-304800" lvl="4" marL="2286000">
              <a:lnSpc>
                <a:spcPct val="15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5pPr>
            <a:lvl6pPr indent="-304800" lvl="5" marL="2743200">
              <a:lnSpc>
                <a:spcPct val="15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6pPr>
            <a:lvl7pPr indent="-304800" lvl="6" marL="3200400">
              <a:lnSpc>
                <a:spcPct val="15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7pPr>
            <a:lvl8pPr indent="-304800" lvl="7" marL="3657600">
              <a:lnSpc>
                <a:spcPct val="15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8pPr>
            <a:lvl9pPr indent="-304800" lvl="8" marL="4114800">
              <a:lnSpc>
                <a:spcPct val="15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defRPr>
            </a:lvl1pPr>
            <a:lvl2pPr lvl="1" algn="r">
              <a:buNone/>
              <a:defRPr sz="1000">
                <a:solidFill>
                  <a:schemeClr val="dk1"/>
                </a:solidFill>
              </a:defRPr>
            </a:lvl2pPr>
            <a:lvl3pPr lvl="2" algn="r">
              <a:buNone/>
              <a:defRPr sz="1000">
                <a:solidFill>
                  <a:schemeClr val="dk1"/>
                </a:solidFill>
              </a:defRPr>
            </a:lvl3pPr>
            <a:lvl4pPr lvl="3" algn="r">
              <a:buNone/>
              <a:defRPr sz="1000">
                <a:solidFill>
                  <a:schemeClr val="dk1"/>
                </a:solidFill>
              </a:defRPr>
            </a:lvl4pPr>
            <a:lvl5pPr lvl="4" algn="r">
              <a:buNone/>
              <a:defRPr sz="1000">
                <a:solidFill>
                  <a:schemeClr val="dk1"/>
                </a:solidFill>
              </a:defRPr>
            </a:lvl5pPr>
            <a:lvl6pPr lvl="5" algn="r">
              <a:buNone/>
              <a:defRPr sz="1000">
                <a:solidFill>
                  <a:schemeClr val="dk1"/>
                </a:solidFill>
              </a:defRPr>
            </a:lvl6pPr>
            <a:lvl7pPr lvl="6" algn="r">
              <a:buNone/>
              <a:defRPr sz="1000">
                <a:solidFill>
                  <a:schemeClr val="dk1"/>
                </a:solidFill>
              </a:defRPr>
            </a:lvl7pPr>
            <a:lvl8pPr lvl="7" algn="r">
              <a:buNone/>
              <a:defRPr sz="1000">
                <a:solidFill>
                  <a:schemeClr val="dk1"/>
                </a:solidFill>
              </a:defRPr>
            </a:lvl8pPr>
            <a:lvl9pPr lvl="8" algn="r">
              <a:buNone/>
              <a:defRPr sz="1000">
                <a:solidFill>
                  <a:schemeClr val="dk1"/>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27">
          <p15:clr>
            <a:srgbClr val="E46962"/>
          </p15:clr>
        </p15:guide>
        <p15:guide id="2" orient="horz" pos="2937">
          <p15:clr>
            <a:srgbClr val="E46962"/>
          </p15:clr>
        </p15:guide>
        <p15:guide id="3" pos="227">
          <p15:clr>
            <a:srgbClr val="E46962"/>
          </p15:clr>
        </p15:guide>
        <p15:guide id="4" pos="5564">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 Id="rId4" Type="http://schemas.openxmlformats.org/officeDocument/2006/relationships/image" Target="../media/image3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 Id="rId3" Type="http://schemas.openxmlformats.org/officeDocument/2006/relationships/image" Target="../media/image45.png"/><Relationship Id="rId4" Type="http://schemas.openxmlformats.org/officeDocument/2006/relationships/image" Target="../media/image3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46.png"/><Relationship Id="rId4" Type="http://schemas.openxmlformats.org/officeDocument/2006/relationships/image" Target="../media/image3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3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4.xml"/><Relationship Id="rId3" Type="http://schemas.openxmlformats.org/officeDocument/2006/relationships/image" Target="../media/image4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6.xml"/><Relationship Id="rId3" Type="http://schemas.openxmlformats.org/officeDocument/2006/relationships/image" Target="../media/image38.png"/><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8.xml"/><Relationship Id="rId3" Type="http://schemas.openxmlformats.org/officeDocument/2006/relationships/image" Target="../media/image4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9.xml"/><Relationship Id="rId3" Type="http://schemas.openxmlformats.org/officeDocument/2006/relationships/image" Target="../media/image4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2.xml"/><Relationship Id="rId3" Type="http://schemas.openxmlformats.org/officeDocument/2006/relationships/image" Target="../media/image25.png"/><Relationship Id="rId4" Type="http://schemas.openxmlformats.org/officeDocument/2006/relationships/hyperlink" Target="https://goodthingsfoundation.tfaforms.net/254"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0.xml"/><Relationship Id="rId3" Type="http://schemas.openxmlformats.org/officeDocument/2006/relationships/image" Target="../media/image4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22.xml"/><Relationship Id="rId3" Type="http://schemas.openxmlformats.org/officeDocument/2006/relationships/image" Target="../media/image25.png"/><Relationship Id="rId4" Type="http://schemas.openxmlformats.org/officeDocument/2006/relationships/hyperlink" Target="https://goodthingsfoundation.tfaforms.net/25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5.xml"/><Relationship Id="rId3" Type="http://schemas.openxmlformats.org/officeDocument/2006/relationships/hyperlink" Target="http://www.youtube.com/watch?v=vBePahzcXfc" TargetMode="External"/><Relationship Id="rId4" Type="http://schemas.openxmlformats.org/officeDocument/2006/relationships/image" Target="../media/image2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xml"/><Relationship Id="rId3"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3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3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p61"/>
          <p:cNvSpPr txBox="1"/>
          <p:nvPr>
            <p:ph type="ctrTitle"/>
          </p:nvPr>
        </p:nvSpPr>
        <p:spPr>
          <a:xfrm>
            <a:off x="4773550" y="1331075"/>
            <a:ext cx="3909600" cy="135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3800"/>
              <a:t>Getting started with artificial intelligence</a:t>
            </a:r>
            <a:endParaRPr sz="3800"/>
          </a:p>
        </p:txBody>
      </p:sp>
      <p:pic>
        <p:nvPicPr>
          <p:cNvPr id="441" name="Google Shape;441;p61"/>
          <p:cNvPicPr preferRelativeResize="0"/>
          <p:nvPr/>
        </p:nvPicPr>
        <p:blipFill rotWithShape="1">
          <a:blip r:embed="rId3">
            <a:alphaModFix/>
          </a:blip>
          <a:srcRect b="0" l="0" r="78743" t="77474"/>
          <a:stretch/>
        </p:blipFill>
        <p:spPr>
          <a:xfrm>
            <a:off x="-130475" y="4025250"/>
            <a:ext cx="1999201" cy="1191649"/>
          </a:xfrm>
          <a:prstGeom prst="rect">
            <a:avLst/>
          </a:prstGeom>
          <a:noFill/>
          <a:ln>
            <a:noFill/>
          </a:ln>
        </p:spPr>
      </p:pic>
      <p:pic>
        <p:nvPicPr>
          <p:cNvPr id="442" name="Google Shape;442;p61"/>
          <p:cNvPicPr preferRelativeResize="0"/>
          <p:nvPr>
            <p:ph idx="2" type="pic"/>
          </p:nvPr>
        </p:nvPicPr>
        <p:blipFill rotWithShape="1">
          <a:blip r:embed="rId4">
            <a:alphaModFix/>
          </a:blip>
          <a:srcRect b="0" l="15955" r="24396" t="0"/>
          <a:stretch/>
        </p:blipFill>
        <p:spPr>
          <a:xfrm>
            <a:off x="360000" y="761250"/>
            <a:ext cx="3678900" cy="3621000"/>
          </a:xfrm>
          <a:prstGeom prst="roundRect">
            <a:avLst>
              <a:gd fmla="val 16667" name="adj"/>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pic>
        <p:nvPicPr>
          <p:cNvPr id="501" name="Google Shape;501;p70"/>
          <p:cNvPicPr preferRelativeResize="0"/>
          <p:nvPr/>
        </p:nvPicPr>
        <p:blipFill rotWithShape="1">
          <a:blip r:embed="rId3">
            <a:alphaModFix/>
          </a:blip>
          <a:srcRect b="0" l="73393" r="0" t="69710"/>
          <a:stretch/>
        </p:blipFill>
        <p:spPr>
          <a:xfrm>
            <a:off x="6709250" y="3585576"/>
            <a:ext cx="2430776" cy="1557925"/>
          </a:xfrm>
          <a:prstGeom prst="rect">
            <a:avLst/>
          </a:prstGeom>
          <a:noFill/>
          <a:ln>
            <a:noFill/>
          </a:ln>
        </p:spPr>
      </p:pic>
      <p:sp>
        <p:nvSpPr>
          <p:cNvPr id="502" name="Google Shape;502;p70"/>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Make connections </a:t>
            </a:r>
            <a:endParaRPr/>
          </a:p>
          <a:p>
            <a:pPr indent="0" lvl="0" marL="0" rtl="0" algn="l">
              <a:spcBef>
                <a:spcPts val="0"/>
              </a:spcBef>
              <a:spcAft>
                <a:spcPts val="0"/>
              </a:spcAft>
              <a:buNone/>
            </a:pPr>
            <a:r>
              <a:rPr lang="en-GB" sz="2600">
                <a:solidFill>
                  <a:schemeClr val="accent1"/>
                </a:solidFill>
              </a:rPr>
              <a:t>Predictive </a:t>
            </a:r>
            <a:r>
              <a:rPr lang="en-GB">
                <a:solidFill>
                  <a:schemeClr val="accent1"/>
                </a:solidFill>
              </a:rPr>
              <a:t> </a:t>
            </a:r>
            <a:endParaRPr>
              <a:solidFill>
                <a:schemeClr val="accent1"/>
              </a:solidFill>
            </a:endParaRPr>
          </a:p>
        </p:txBody>
      </p:sp>
      <p:pic>
        <p:nvPicPr>
          <p:cNvPr id="503" name="Google Shape;503;p70"/>
          <p:cNvPicPr preferRelativeResize="0"/>
          <p:nvPr/>
        </p:nvPicPr>
        <p:blipFill rotWithShape="1">
          <a:blip r:embed="rId4">
            <a:alphaModFix/>
          </a:blip>
          <a:srcRect b="9510" l="0" r="0" t="0"/>
          <a:stretch/>
        </p:blipFill>
        <p:spPr>
          <a:xfrm>
            <a:off x="5168350" y="698075"/>
            <a:ext cx="3677100" cy="3677100"/>
          </a:xfrm>
          <a:prstGeom prst="roundRect">
            <a:avLst>
              <a:gd fmla="val 6184" name="adj"/>
            </a:avLst>
          </a:prstGeom>
          <a:noFill/>
          <a:ln>
            <a:noFill/>
          </a:ln>
        </p:spPr>
      </p:pic>
      <p:sp>
        <p:nvSpPr>
          <p:cNvPr id="504" name="Google Shape;504;p70"/>
          <p:cNvSpPr txBox="1"/>
          <p:nvPr>
            <p:ph idx="3" type="subTitle"/>
          </p:nvPr>
        </p:nvSpPr>
        <p:spPr>
          <a:xfrm>
            <a:off x="311700" y="1743150"/>
            <a:ext cx="4045200" cy="27102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GB" sz="1800"/>
              <a:t>Entertainment</a:t>
            </a:r>
            <a:endParaRPr sz="1800"/>
          </a:p>
          <a:p>
            <a:pPr indent="-342900" lvl="0" marL="457200" rtl="0" algn="l">
              <a:lnSpc>
                <a:spcPct val="115000"/>
              </a:lnSpc>
              <a:spcBef>
                <a:spcPts val="1000"/>
              </a:spcBef>
              <a:spcAft>
                <a:spcPts val="0"/>
              </a:spcAft>
              <a:buSzPts val="1800"/>
              <a:buChar char="●"/>
            </a:pPr>
            <a:r>
              <a:rPr lang="en-GB" sz="1800"/>
              <a:t>Online shopping </a:t>
            </a:r>
            <a:endParaRPr sz="1800"/>
          </a:p>
          <a:p>
            <a:pPr indent="-342900" lvl="0" marL="457200" rtl="0" algn="l">
              <a:spcBef>
                <a:spcPts val="1000"/>
              </a:spcBef>
              <a:spcAft>
                <a:spcPts val="0"/>
              </a:spcAft>
              <a:buSzPts val="1800"/>
              <a:buChar char="●"/>
            </a:pPr>
            <a:r>
              <a:rPr lang="en-GB" sz="1800"/>
              <a:t>Fraud/spam detection</a:t>
            </a:r>
            <a:endParaRPr sz="1800"/>
          </a:p>
        </p:txBody>
      </p:sp>
      <p:sp>
        <p:nvSpPr>
          <p:cNvPr id="505" name="Google Shape;505;p70"/>
          <p:cNvSpPr txBox="1"/>
          <p:nvPr/>
        </p:nvSpPr>
        <p:spPr>
          <a:xfrm>
            <a:off x="4975125" y="4609500"/>
            <a:ext cx="2134800" cy="38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chemeClr val="lt1"/>
                </a:solidFill>
                <a:latin typeface="Poppins"/>
                <a:ea typeface="Poppins"/>
                <a:cs typeface="Poppins"/>
                <a:sym typeface="Poppins"/>
              </a:rPr>
              <a:t>Image by Comuzi / © BBC </a:t>
            </a:r>
            <a:endParaRPr sz="800">
              <a:solidFill>
                <a:schemeClr val="lt1"/>
              </a:solidFill>
              <a:latin typeface="Poppins"/>
              <a:ea typeface="Poppins"/>
              <a:cs typeface="Poppins"/>
              <a:sym typeface="Poppins"/>
            </a:endParaRPr>
          </a:p>
          <a:p>
            <a:pPr indent="0" lvl="0" marL="0" rtl="0" algn="l">
              <a:spcBef>
                <a:spcPts val="0"/>
              </a:spcBef>
              <a:spcAft>
                <a:spcPts val="0"/>
              </a:spcAft>
              <a:buNone/>
            </a:pPr>
            <a:r>
              <a:rPr lang="en-GB" sz="800">
                <a:solidFill>
                  <a:schemeClr val="lt1"/>
                </a:solidFill>
                <a:latin typeface="Poppins"/>
                <a:ea typeface="Poppins"/>
                <a:cs typeface="Poppins"/>
                <a:sym typeface="Poppins"/>
              </a:rPr>
              <a:t>Better Images of AI </a:t>
            </a:r>
            <a:endParaRPr sz="800">
              <a:solidFill>
                <a:schemeClr val="lt1"/>
              </a:solidFill>
              <a:latin typeface="Poppins"/>
              <a:ea typeface="Poppins"/>
              <a:cs typeface="Poppins"/>
              <a:sym typeface="Poppins"/>
            </a:endParaRPr>
          </a:p>
          <a:p>
            <a:pPr indent="0" lvl="0" marL="0" rtl="0" algn="l">
              <a:spcBef>
                <a:spcPts val="0"/>
              </a:spcBef>
              <a:spcAft>
                <a:spcPts val="0"/>
              </a:spcAft>
              <a:buNone/>
            </a:pPr>
            <a:r>
              <a:t/>
            </a:r>
            <a:endParaRPr sz="800">
              <a:solidFill>
                <a:schemeClr val="lt1"/>
              </a:solidFill>
              <a:latin typeface="Poppins"/>
              <a:ea typeface="Poppins"/>
              <a:cs typeface="Poppins"/>
              <a:sym typeface="Poppi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sp>
        <p:nvSpPr>
          <p:cNvPr id="510" name="Google Shape;510;p71"/>
          <p:cNvSpPr txBox="1"/>
          <p:nvPr>
            <p:ph type="title"/>
          </p:nvPr>
        </p:nvSpPr>
        <p:spPr>
          <a:xfrm>
            <a:off x="311700" y="445025"/>
            <a:ext cx="4433400" cy="84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Hear  </a:t>
            </a:r>
            <a:endParaRPr/>
          </a:p>
          <a:p>
            <a:pPr indent="0" lvl="0" marL="0" rtl="0" algn="l">
              <a:spcBef>
                <a:spcPts val="0"/>
              </a:spcBef>
              <a:spcAft>
                <a:spcPts val="0"/>
              </a:spcAft>
              <a:buNone/>
            </a:pPr>
            <a:r>
              <a:rPr lang="en-GB" sz="2600">
                <a:solidFill>
                  <a:schemeClr val="accent1"/>
                </a:solidFill>
              </a:rPr>
              <a:t>Digital </a:t>
            </a:r>
            <a:r>
              <a:rPr lang="en-GB" sz="2600">
                <a:solidFill>
                  <a:schemeClr val="accent1"/>
                </a:solidFill>
              </a:rPr>
              <a:t>signal</a:t>
            </a:r>
            <a:r>
              <a:rPr lang="en-GB" sz="2600">
                <a:solidFill>
                  <a:schemeClr val="accent1"/>
                </a:solidFill>
              </a:rPr>
              <a:t> processing</a:t>
            </a:r>
            <a:r>
              <a:rPr lang="en-GB">
                <a:solidFill>
                  <a:schemeClr val="accent1"/>
                </a:solidFill>
              </a:rPr>
              <a:t> </a:t>
            </a:r>
            <a:endParaRPr>
              <a:solidFill>
                <a:schemeClr val="accent1"/>
              </a:solidFill>
            </a:endParaRPr>
          </a:p>
        </p:txBody>
      </p:sp>
      <p:pic>
        <p:nvPicPr>
          <p:cNvPr id="511" name="Google Shape;511;p71"/>
          <p:cNvPicPr preferRelativeResize="0"/>
          <p:nvPr/>
        </p:nvPicPr>
        <p:blipFill rotWithShape="1">
          <a:blip r:embed="rId3">
            <a:alphaModFix/>
          </a:blip>
          <a:srcRect b="0" l="73393" r="0" t="69710"/>
          <a:stretch/>
        </p:blipFill>
        <p:spPr>
          <a:xfrm>
            <a:off x="6709250" y="3585576"/>
            <a:ext cx="2430776" cy="1557925"/>
          </a:xfrm>
          <a:prstGeom prst="rect">
            <a:avLst/>
          </a:prstGeom>
          <a:noFill/>
          <a:ln>
            <a:noFill/>
          </a:ln>
        </p:spPr>
      </p:pic>
      <p:pic>
        <p:nvPicPr>
          <p:cNvPr descr="smart speaker " id="512" name="Google Shape;512;p71"/>
          <p:cNvPicPr preferRelativeResize="0"/>
          <p:nvPr/>
        </p:nvPicPr>
        <p:blipFill>
          <a:blip r:embed="rId4">
            <a:alphaModFix/>
          </a:blip>
          <a:stretch>
            <a:fillRect/>
          </a:stretch>
        </p:blipFill>
        <p:spPr>
          <a:xfrm>
            <a:off x="5309000" y="698075"/>
            <a:ext cx="3536400" cy="3536400"/>
          </a:xfrm>
          <a:prstGeom prst="roundRect">
            <a:avLst>
              <a:gd fmla="val 6508" name="adj"/>
            </a:avLst>
          </a:prstGeom>
          <a:noFill/>
          <a:ln>
            <a:noFill/>
          </a:ln>
        </p:spPr>
      </p:pic>
      <p:sp>
        <p:nvSpPr>
          <p:cNvPr id="513" name="Google Shape;513;p71"/>
          <p:cNvSpPr txBox="1"/>
          <p:nvPr>
            <p:ph idx="3" type="subTitle"/>
          </p:nvPr>
        </p:nvSpPr>
        <p:spPr>
          <a:xfrm>
            <a:off x="311700" y="1743150"/>
            <a:ext cx="4045200" cy="27102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GB" sz="1800"/>
              <a:t>Speech recognition</a:t>
            </a:r>
            <a:endParaRPr sz="1800"/>
          </a:p>
          <a:p>
            <a:pPr indent="-342900" lvl="0" marL="457200" rtl="0" algn="l">
              <a:lnSpc>
                <a:spcPct val="115000"/>
              </a:lnSpc>
              <a:spcBef>
                <a:spcPts val="1000"/>
              </a:spcBef>
              <a:spcAft>
                <a:spcPts val="0"/>
              </a:spcAft>
              <a:buSzPts val="1800"/>
              <a:buChar char="●"/>
            </a:pPr>
            <a:r>
              <a:rPr lang="en-GB" sz="1800"/>
              <a:t>Music </a:t>
            </a:r>
            <a:r>
              <a:rPr lang="en-GB" sz="1800"/>
              <a:t>search</a:t>
            </a:r>
            <a:r>
              <a:rPr lang="en-GB" sz="1800"/>
              <a:t> </a:t>
            </a:r>
            <a:endParaRPr sz="1800"/>
          </a:p>
          <a:p>
            <a:pPr indent="0" lvl="0" marL="0" rtl="0" algn="l">
              <a:spcBef>
                <a:spcPts val="1000"/>
              </a:spcBef>
              <a:spcAft>
                <a:spcPts val="0"/>
              </a:spcAft>
              <a:buNone/>
            </a:pPr>
            <a:r>
              <a:t/>
            </a:r>
            <a:endParaRPr sz="18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sp>
        <p:nvSpPr>
          <p:cNvPr id="518" name="Google Shape;518;p72"/>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accent2"/>
                </a:solidFill>
              </a:rPr>
              <a:t>Create </a:t>
            </a:r>
            <a:endParaRPr>
              <a:solidFill>
                <a:schemeClr val="accent2"/>
              </a:solidFill>
            </a:endParaRPr>
          </a:p>
          <a:p>
            <a:pPr indent="0" lvl="0" marL="0" rtl="0" algn="l">
              <a:spcBef>
                <a:spcPts val="0"/>
              </a:spcBef>
              <a:spcAft>
                <a:spcPts val="0"/>
              </a:spcAft>
              <a:buNone/>
            </a:pPr>
            <a:r>
              <a:rPr lang="en-GB" sz="2600">
                <a:solidFill>
                  <a:schemeClr val="dk1"/>
                </a:solidFill>
              </a:rPr>
              <a:t>Generative </a:t>
            </a:r>
            <a:endParaRPr sz="2600">
              <a:solidFill>
                <a:schemeClr val="dk1"/>
              </a:solidFill>
            </a:endParaRPr>
          </a:p>
          <a:p>
            <a:pPr indent="0" lvl="0" marL="0" rtl="0" algn="l">
              <a:spcBef>
                <a:spcPts val="0"/>
              </a:spcBef>
              <a:spcAft>
                <a:spcPts val="0"/>
              </a:spcAft>
              <a:buNone/>
            </a:pPr>
            <a:r>
              <a:t/>
            </a:r>
            <a:endParaRPr>
              <a:solidFill>
                <a:schemeClr val="accent1"/>
              </a:solidFill>
            </a:endParaRPr>
          </a:p>
        </p:txBody>
      </p:sp>
      <p:sp>
        <p:nvSpPr>
          <p:cNvPr id="519" name="Google Shape;519;p72"/>
          <p:cNvSpPr txBox="1"/>
          <p:nvPr/>
        </p:nvSpPr>
        <p:spPr>
          <a:xfrm>
            <a:off x="5054800" y="4663225"/>
            <a:ext cx="2652000" cy="42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lt1"/>
                </a:solidFill>
                <a:latin typeface="Poppins"/>
                <a:ea typeface="Poppins"/>
                <a:cs typeface="Poppins"/>
                <a:sym typeface="Poppins"/>
              </a:rPr>
              <a:t>Im</a:t>
            </a:r>
            <a:r>
              <a:rPr lang="en-GB" sz="1100">
                <a:solidFill>
                  <a:schemeClr val="lt1"/>
                </a:solidFill>
                <a:latin typeface="Poppins"/>
                <a:ea typeface="Poppins"/>
                <a:cs typeface="Poppins"/>
                <a:sym typeface="Poppins"/>
              </a:rPr>
              <a:t>age by Alan </a:t>
            </a:r>
            <a:r>
              <a:rPr lang="en-GB" sz="1100">
                <a:solidFill>
                  <a:schemeClr val="lt1"/>
                </a:solidFill>
                <a:latin typeface="Poppins"/>
                <a:ea typeface="Poppins"/>
                <a:cs typeface="Poppins"/>
                <a:sym typeface="Poppins"/>
              </a:rPr>
              <a:t>mWarburton </a:t>
            </a:r>
            <a:endParaRPr sz="1100">
              <a:solidFill>
                <a:schemeClr val="lt1"/>
              </a:solidFill>
              <a:latin typeface="Poppins"/>
              <a:ea typeface="Poppins"/>
              <a:cs typeface="Poppins"/>
              <a:sym typeface="Poppins"/>
            </a:endParaRPr>
          </a:p>
          <a:p>
            <a:pPr indent="0" lvl="0" marL="0" rtl="0" algn="l">
              <a:spcBef>
                <a:spcPts val="0"/>
              </a:spcBef>
              <a:spcAft>
                <a:spcPts val="0"/>
              </a:spcAft>
              <a:buNone/>
            </a:pPr>
            <a:r>
              <a:rPr lang="en-GB" sz="1100">
                <a:solidFill>
                  <a:schemeClr val="lt1"/>
                </a:solidFill>
                <a:latin typeface="Poppins"/>
                <a:ea typeface="Poppins"/>
                <a:cs typeface="Poppins"/>
                <a:sym typeface="Poppins"/>
              </a:rPr>
              <a:t>© BBC / Better Images of AI </a:t>
            </a:r>
            <a:endParaRPr sz="1100">
              <a:solidFill>
                <a:schemeClr val="lt1"/>
              </a:solidFill>
              <a:latin typeface="Poppins"/>
              <a:ea typeface="Poppins"/>
              <a:cs typeface="Poppins"/>
              <a:sym typeface="Poppins"/>
            </a:endParaRPr>
          </a:p>
        </p:txBody>
      </p:sp>
      <p:pic>
        <p:nvPicPr>
          <p:cNvPr id="520" name="Google Shape;520;p72"/>
          <p:cNvPicPr preferRelativeResize="0"/>
          <p:nvPr/>
        </p:nvPicPr>
        <p:blipFill>
          <a:blip r:embed="rId3">
            <a:alphaModFix/>
          </a:blip>
          <a:stretch>
            <a:fillRect/>
          </a:stretch>
        </p:blipFill>
        <p:spPr>
          <a:xfrm>
            <a:off x="5309000" y="949776"/>
            <a:ext cx="3536400" cy="3170100"/>
          </a:xfrm>
          <a:prstGeom prst="roundRect">
            <a:avLst>
              <a:gd fmla="val 7260" name="adj"/>
            </a:avLst>
          </a:prstGeom>
          <a:noFill/>
          <a:ln>
            <a:noFill/>
          </a:ln>
        </p:spPr>
      </p:pic>
      <p:sp>
        <p:nvSpPr>
          <p:cNvPr id="521" name="Google Shape;521;p72"/>
          <p:cNvSpPr txBox="1"/>
          <p:nvPr>
            <p:ph idx="3" type="subTitle"/>
          </p:nvPr>
        </p:nvSpPr>
        <p:spPr>
          <a:xfrm>
            <a:off x="311700" y="1743150"/>
            <a:ext cx="4045200" cy="27102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GB" sz="1800"/>
              <a:t>Images</a:t>
            </a:r>
            <a:endParaRPr sz="1800"/>
          </a:p>
          <a:p>
            <a:pPr indent="-342900" lvl="0" marL="457200" rtl="0" algn="l">
              <a:lnSpc>
                <a:spcPct val="115000"/>
              </a:lnSpc>
              <a:spcBef>
                <a:spcPts val="1000"/>
              </a:spcBef>
              <a:spcAft>
                <a:spcPts val="0"/>
              </a:spcAft>
              <a:buSzPts val="1800"/>
              <a:buChar char="●"/>
            </a:pPr>
            <a:r>
              <a:rPr lang="en-GB" sz="1800"/>
              <a:t>Video</a:t>
            </a:r>
            <a:r>
              <a:rPr lang="en-GB" sz="1800"/>
              <a:t> </a:t>
            </a:r>
            <a:endParaRPr sz="1800"/>
          </a:p>
          <a:p>
            <a:pPr indent="-342900" lvl="0" marL="457200" rtl="0" algn="l">
              <a:spcBef>
                <a:spcPts val="1000"/>
              </a:spcBef>
              <a:spcAft>
                <a:spcPts val="0"/>
              </a:spcAft>
              <a:buSzPts val="1800"/>
              <a:buChar char="●"/>
            </a:pPr>
            <a:r>
              <a:rPr lang="en-GB" sz="1800"/>
              <a:t>Audio</a:t>
            </a:r>
            <a:endParaRPr sz="1800"/>
          </a:p>
          <a:p>
            <a:pPr indent="-342900" lvl="0" marL="457200" rtl="0" algn="l">
              <a:spcBef>
                <a:spcPts val="0"/>
              </a:spcBef>
              <a:spcAft>
                <a:spcPts val="0"/>
              </a:spcAft>
              <a:buSzPts val="1800"/>
              <a:buChar char="●"/>
            </a:pPr>
            <a:r>
              <a:rPr lang="en-GB" sz="1800"/>
              <a:t>Text</a:t>
            </a:r>
            <a:endParaRPr sz="1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1C45"/>
        </a:solidFill>
      </p:bgPr>
    </p:bg>
    <p:spTree>
      <p:nvGrpSpPr>
        <p:cNvPr id="525" name="Shape 525"/>
        <p:cNvGrpSpPr/>
        <p:nvPr/>
      </p:nvGrpSpPr>
      <p:grpSpPr>
        <a:xfrm>
          <a:off x="0" y="0"/>
          <a:ext cx="0" cy="0"/>
          <a:chOff x="0" y="0"/>
          <a:chExt cx="0" cy="0"/>
        </a:xfrm>
      </p:grpSpPr>
      <p:sp>
        <p:nvSpPr>
          <p:cNvPr id="526" name="Google Shape;526;p7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Let’s try some Generative AI Tools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 name="Shape 530"/>
        <p:cNvGrpSpPr/>
        <p:nvPr/>
      </p:nvGrpSpPr>
      <p:grpSpPr>
        <a:xfrm>
          <a:off x="0" y="0"/>
          <a:ext cx="0" cy="0"/>
          <a:chOff x="0" y="0"/>
          <a:chExt cx="0" cy="0"/>
        </a:xfrm>
      </p:grpSpPr>
      <p:sp>
        <p:nvSpPr>
          <p:cNvPr id="531" name="Google Shape;531;p74"/>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Google </a:t>
            </a:r>
            <a:r>
              <a:rPr lang="en-GB"/>
              <a:t>translate</a:t>
            </a:r>
            <a:r>
              <a:rPr lang="en-GB"/>
              <a:t> </a:t>
            </a:r>
            <a:endParaRPr/>
          </a:p>
        </p:txBody>
      </p:sp>
      <p:pic>
        <p:nvPicPr>
          <p:cNvPr id="532" name="Google Shape;532;p74"/>
          <p:cNvPicPr preferRelativeResize="0"/>
          <p:nvPr/>
        </p:nvPicPr>
        <p:blipFill rotWithShape="1">
          <a:blip r:embed="rId3">
            <a:alphaModFix/>
          </a:blip>
          <a:srcRect b="5758" l="15383" r="16787" t="0"/>
          <a:stretch/>
        </p:blipFill>
        <p:spPr>
          <a:xfrm>
            <a:off x="2198075" y="1053725"/>
            <a:ext cx="4747848" cy="37106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75"/>
          <p:cNvSpPr txBox="1"/>
          <p:nvPr>
            <p:ph type="title"/>
          </p:nvPr>
        </p:nvSpPr>
        <p:spPr>
          <a:xfrm>
            <a:off x="360000" y="328625"/>
            <a:ext cx="77418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Text </a:t>
            </a:r>
            <a:r>
              <a:rPr lang="en-GB"/>
              <a:t>generators</a:t>
            </a:r>
            <a:endParaRPr/>
          </a:p>
        </p:txBody>
      </p:sp>
      <p:sp>
        <p:nvSpPr>
          <p:cNvPr id="538" name="Google Shape;538;p75"/>
          <p:cNvSpPr txBox="1"/>
          <p:nvPr>
            <p:ph idx="3" type="subTitle"/>
          </p:nvPr>
        </p:nvSpPr>
        <p:spPr>
          <a:xfrm>
            <a:off x="311700" y="1179500"/>
            <a:ext cx="8520600" cy="3636000"/>
          </a:xfrm>
          <a:prstGeom prst="rect">
            <a:avLst/>
          </a:prstGeom>
        </p:spPr>
        <p:txBody>
          <a:bodyPr anchorCtr="0" anchor="t" bIns="91425" lIns="91425" spcFirstLastPara="1" rIns="91425" wrap="square" tIns="91425">
            <a:noAutofit/>
          </a:bodyPr>
          <a:lstStyle/>
          <a:p>
            <a:pPr indent="-342900" lvl="0" marL="457200" marR="0" rtl="0" algn="l">
              <a:lnSpc>
                <a:spcPct val="150000"/>
              </a:lnSpc>
              <a:spcBef>
                <a:spcPts val="0"/>
              </a:spcBef>
              <a:spcAft>
                <a:spcPts val="0"/>
              </a:spcAft>
              <a:buSzPts val="1800"/>
              <a:buChar char="●"/>
            </a:pPr>
            <a:r>
              <a:rPr lang="en-GB" sz="1800"/>
              <a:t>Writing</a:t>
            </a:r>
            <a:endParaRPr sz="1800"/>
          </a:p>
          <a:p>
            <a:pPr indent="-342900" lvl="1" marL="914400" rtl="0" algn="l">
              <a:spcBef>
                <a:spcPts val="0"/>
              </a:spcBef>
              <a:spcAft>
                <a:spcPts val="0"/>
              </a:spcAft>
              <a:buSzPts val="1800"/>
              <a:buChar char="○"/>
            </a:pPr>
            <a:r>
              <a:rPr lang="en-GB" sz="1800"/>
              <a:t>Draft letters, emails or social media posts</a:t>
            </a:r>
            <a:endParaRPr sz="1800"/>
          </a:p>
          <a:p>
            <a:pPr indent="-342900" lvl="1" marL="914400" rtl="0" algn="l">
              <a:spcBef>
                <a:spcPts val="0"/>
              </a:spcBef>
              <a:spcAft>
                <a:spcPts val="0"/>
              </a:spcAft>
              <a:buSzPts val="1800"/>
              <a:buChar char="○"/>
            </a:pPr>
            <a:r>
              <a:rPr lang="en-GB" sz="1800"/>
              <a:t>Review for clarity, grammar and style</a:t>
            </a:r>
            <a:endParaRPr sz="1800"/>
          </a:p>
          <a:p>
            <a:pPr indent="-342900" lvl="0" marL="457200" rtl="0" algn="l">
              <a:spcBef>
                <a:spcPts val="1000"/>
              </a:spcBef>
              <a:spcAft>
                <a:spcPts val="0"/>
              </a:spcAft>
              <a:buSzPts val="1800"/>
              <a:buChar char="●"/>
            </a:pPr>
            <a:r>
              <a:rPr lang="en-GB" sz="1800"/>
              <a:t>Planning</a:t>
            </a:r>
            <a:endParaRPr sz="1800"/>
          </a:p>
          <a:p>
            <a:pPr indent="-342900" lvl="1" marL="914400" rtl="0" algn="l">
              <a:spcBef>
                <a:spcPts val="0"/>
              </a:spcBef>
              <a:spcAft>
                <a:spcPts val="0"/>
              </a:spcAft>
              <a:buSzPts val="1800"/>
              <a:buChar char="○"/>
            </a:pPr>
            <a:r>
              <a:rPr lang="en-GB" sz="1800"/>
              <a:t>Meels</a:t>
            </a:r>
            <a:endParaRPr sz="1800"/>
          </a:p>
          <a:p>
            <a:pPr indent="-342900" lvl="1" marL="914400" rtl="0" algn="l">
              <a:spcBef>
                <a:spcPts val="0"/>
              </a:spcBef>
              <a:spcAft>
                <a:spcPts val="0"/>
              </a:spcAft>
              <a:buSzPts val="1800"/>
              <a:buChar char="○"/>
            </a:pPr>
            <a:r>
              <a:rPr lang="en-GB" sz="1800"/>
              <a:t>Budgets</a:t>
            </a:r>
            <a:endParaRPr sz="1800"/>
          </a:p>
          <a:p>
            <a:pPr indent="-342900" lvl="1" marL="914400" rtl="0" algn="l">
              <a:spcBef>
                <a:spcPts val="0"/>
              </a:spcBef>
              <a:spcAft>
                <a:spcPts val="0"/>
              </a:spcAft>
              <a:buSzPts val="1800"/>
              <a:buChar char="○"/>
            </a:pPr>
            <a:r>
              <a:rPr lang="en-GB" sz="1800"/>
              <a:t>Fitness</a:t>
            </a:r>
            <a:r>
              <a:rPr lang="en-GB" sz="1800"/>
              <a:t> or workout routines</a:t>
            </a:r>
            <a:endParaRPr sz="1800"/>
          </a:p>
          <a:p>
            <a:pPr indent="-342900" lvl="0" marL="457200" rtl="0" algn="l">
              <a:spcBef>
                <a:spcPts val="1000"/>
              </a:spcBef>
              <a:spcAft>
                <a:spcPts val="0"/>
              </a:spcAft>
              <a:buSzPts val="1800"/>
              <a:buChar char="●"/>
            </a:pPr>
            <a:r>
              <a:rPr lang="en-GB" sz="1800"/>
              <a:t>Practice</a:t>
            </a:r>
            <a:endParaRPr sz="1800"/>
          </a:p>
          <a:p>
            <a:pPr indent="-342900" lvl="1" marL="914400" rtl="0" algn="l">
              <a:spcBef>
                <a:spcPts val="0"/>
              </a:spcBef>
              <a:spcAft>
                <a:spcPts val="0"/>
              </a:spcAft>
              <a:buSzPts val="1800"/>
              <a:buChar char="○"/>
            </a:pPr>
            <a:r>
              <a:rPr lang="en-GB" sz="1800"/>
              <a:t>Job interviews </a:t>
            </a:r>
            <a:r>
              <a:rPr lang="en-GB" sz="1800"/>
              <a:t>questions</a:t>
            </a:r>
            <a:endParaRPr sz="1800"/>
          </a:p>
          <a:p>
            <a:pPr indent="0" lvl="0" marL="0" rtl="0" algn="l">
              <a:spcBef>
                <a:spcPts val="0"/>
              </a:spcBef>
              <a:spcAft>
                <a:spcPts val="0"/>
              </a:spcAft>
              <a:buNone/>
            </a:pPr>
            <a:r>
              <a:t/>
            </a:r>
            <a:endParaRPr sz="18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sp>
        <p:nvSpPr>
          <p:cNvPr id="543" name="Google Shape;543;p76"/>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Writing a letter </a:t>
            </a:r>
            <a:endParaRPr/>
          </a:p>
        </p:txBody>
      </p:sp>
      <p:pic>
        <p:nvPicPr>
          <p:cNvPr id="544" name="Google Shape;544;p76"/>
          <p:cNvPicPr preferRelativeResize="0"/>
          <p:nvPr/>
        </p:nvPicPr>
        <p:blipFill rotWithShape="1">
          <a:blip r:embed="rId3">
            <a:alphaModFix/>
          </a:blip>
          <a:srcRect b="75333" l="0" r="0" t="0"/>
          <a:stretch/>
        </p:blipFill>
        <p:spPr>
          <a:xfrm>
            <a:off x="1510725" y="1029052"/>
            <a:ext cx="6122548" cy="971200"/>
          </a:xfrm>
          <a:prstGeom prst="rect">
            <a:avLst/>
          </a:prstGeom>
          <a:noFill/>
          <a:ln>
            <a:noFill/>
          </a:ln>
        </p:spPr>
      </p:pic>
      <p:pic>
        <p:nvPicPr>
          <p:cNvPr id="545" name="Google Shape;545;p76"/>
          <p:cNvPicPr preferRelativeResize="0"/>
          <p:nvPr/>
        </p:nvPicPr>
        <p:blipFill>
          <a:blip r:embed="rId4">
            <a:alphaModFix/>
          </a:blip>
          <a:stretch>
            <a:fillRect/>
          </a:stretch>
        </p:blipFill>
        <p:spPr>
          <a:xfrm>
            <a:off x="2243500" y="2000252"/>
            <a:ext cx="4656988" cy="283844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39E"/>
        </a:solidFill>
      </p:bgPr>
    </p:bg>
    <p:spTree>
      <p:nvGrpSpPr>
        <p:cNvPr id="549" name="Shape 549"/>
        <p:cNvGrpSpPr/>
        <p:nvPr/>
      </p:nvGrpSpPr>
      <p:grpSpPr>
        <a:xfrm>
          <a:off x="0" y="0"/>
          <a:ext cx="0" cy="0"/>
          <a:chOff x="0" y="0"/>
          <a:chExt cx="0" cy="0"/>
        </a:xfrm>
      </p:grpSpPr>
      <p:sp>
        <p:nvSpPr>
          <p:cNvPr id="550" name="Google Shape;550;p77"/>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990"/>
              <a:buNone/>
            </a:pPr>
            <a:r>
              <a:rPr lang="en-GB" sz="3640"/>
              <a:t>Generative AI  </a:t>
            </a:r>
            <a:endParaRPr sz="3640"/>
          </a:p>
          <a:p>
            <a:pPr indent="0" lvl="0" marL="0" rtl="0" algn="ctr">
              <a:spcBef>
                <a:spcPts val="0"/>
              </a:spcBef>
              <a:spcAft>
                <a:spcPts val="0"/>
              </a:spcAft>
              <a:buSzPts val="990"/>
              <a:buNone/>
            </a:pPr>
            <a:r>
              <a:rPr lang="en-GB" sz="3640"/>
              <a:t>Key Considerations </a:t>
            </a:r>
            <a:endParaRPr sz="364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pic>
        <p:nvPicPr>
          <p:cNvPr descr="A photo realistic image of a librarian " id="555" name="Google Shape;555;p78"/>
          <p:cNvPicPr preferRelativeResize="0"/>
          <p:nvPr>
            <p:ph idx="2" type="pic"/>
          </p:nvPr>
        </p:nvPicPr>
        <p:blipFill rotWithShape="1">
          <a:blip r:embed="rId3">
            <a:alphaModFix/>
          </a:blip>
          <a:srcRect b="2380" l="0" r="0" t="2390"/>
          <a:stretch/>
        </p:blipFill>
        <p:spPr>
          <a:xfrm>
            <a:off x="5153400" y="1115825"/>
            <a:ext cx="3725400" cy="3547500"/>
          </a:xfrm>
          <a:prstGeom prst="roundRect">
            <a:avLst>
              <a:gd fmla="val 16667" name="adj"/>
            </a:avLst>
          </a:prstGeom>
        </p:spPr>
      </p:pic>
      <p:sp>
        <p:nvSpPr>
          <p:cNvPr id="556" name="Google Shape;556;p78"/>
          <p:cNvSpPr txBox="1"/>
          <p:nvPr>
            <p:ph idx="1" type="subTitle"/>
          </p:nvPr>
        </p:nvSpPr>
        <p:spPr>
          <a:xfrm>
            <a:off x="360000" y="1176300"/>
            <a:ext cx="4675200" cy="3678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GB" sz="1800"/>
              <a:t>Gender</a:t>
            </a:r>
            <a:endParaRPr sz="1800"/>
          </a:p>
          <a:p>
            <a:pPr indent="-342900" lvl="0" marL="457200" rtl="0" algn="l">
              <a:spcBef>
                <a:spcPts val="0"/>
              </a:spcBef>
              <a:spcAft>
                <a:spcPts val="0"/>
              </a:spcAft>
              <a:buSzPts val="1800"/>
              <a:buChar char="●"/>
            </a:pPr>
            <a:r>
              <a:rPr lang="en-GB" sz="1800"/>
              <a:t>Race</a:t>
            </a:r>
            <a:endParaRPr sz="1800"/>
          </a:p>
          <a:p>
            <a:pPr indent="-342900" lvl="0" marL="457200" rtl="0" algn="l">
              <a:spcBef>
                <a:spcPts val="0"/>
              </a:spcBef>
              <a:spcAft>
                <a:spcPts val="0"/>
              </a:spcAft>
              <a:buSzPts val="1800"/>
              <a:buChar char="●"/>
            </a:pPr>
            <a:r>
              <a:rPr lang="en-GB" sz="1800"/>
              <a:t>Age</a:t>
            </a:r>
            <a:endParaRPr sz="1800"/>
          </a:p>
          <a:p>
            <a:pPr indent="-342900" lvl="0" marL="457200" rtl="0" algn="l">
              <a:spcBef>
                <a:spcPts val="0"/>
              </a:spcBef>
              <a:spcAft>
                <a:spcPts val="0"/>
              </a:spcAft>
              <a:buSzPts val="1800"/>
              <a:buChar char="●"/>
            </a:pPr>
            <a:r>
              <a:rPr lang="en-GB" sz="1800"/>
              <a:t>Health</a:t>
            </a:r>
            <a:endParaRPr sz="1800"/>
          </a:p>
          <a:p>
            <a:pPr indent="-342900" lvl="0" marL="457200" rtl="0" algn="l">
              <a:spcBef>
                <a:spcPts val="0"/>
              </a:spcBef>
              <a:spcAft>
                <a:spcPts val="0"/>
              </a:spcAft>
              <a:buSzPts val="1800"/>
              <a:buChar char="●"/>
            </a:pPr>
            <a:r>
              <a:rPr lang="en-GB" sz="1800"/>
              <a:t>Religion</a:t>
            </a:r>
            <a:endParaRPr sz="1800"/>
          </a:p>
          <a:p>
            <a:pPr indent="-342900" lvl="0" marL="457200" rtl="0" algn="l">
              <a:spcBef>
                <a:spcPts val="0"/>
              </a:spcBef>
              <a:spcAft>
                <a:spcPts val="0"/>
              </a:spcAft>
              <a:buSzPts val="1800"/>
              <a:buChar char="●"/>
            </a:pPr>
            <a:r>
              <a:rPr lang="en-GB" sz="1800"/>
              <a:t>Disability</a:t>
            </a:r>
            <a:endParaRPr sz="1800"/>
          </a:p>
          <a:p>
            <a:pPr indent="-342900" lvl="0" marL="457200" rtl="0" algn="l">
              <a:spcBef>
                <a:spcPts val="0"/>
              </a:spcBef>
              <a:spcAft>
                <a:spcPts val="0"/>
              </a:spcAft>
              <a:buSzPts val="1800"/>
              <a:buChar char="●"/>
            </a:pPr>
            <a:r>
              <a:rPr lang="en-GB" sz="1800"/>
              <a:t>Sexual orientation </a:t>
            </a:r>
            <a:endParaRPr sz="1800"/>
          </a:p>
          <a:p>
            <a:pPr indent="-342900" lvl="0" marL="457200" rtl="0" algn="l">
              <a:spcBef>
                <a:spcPts val="0"/>
              </a:spcBef>
              <a:spcAft>
                <a:spcPts val="0"/>
              </a:spcAft>
              <a:buSzPts val="1800"/>
              <a:buChar char="●"/>
            </a:pPr>
            <a:r>
              <a:rPr lang="en-GB" sz="1800"/>
              <a:t>Or other characteristics</a:t>
            </a:r>
            <a:endParaRPr sz="1800"/>
          </a:p>
          <a:p>
            <a:pPr indent="0" lvl="0" marL="457200" rtl="0" algn="l">
              <a:spcBef>
                <a:spcPts val="0"/>
              </a:spcBef>
              <a:spcAft>
                <a:spcPts val="0"/>
              </a:spcAft>
              <a:buNone/>
            </a:pPr>
            <a:r>
              <a:t/>
            </a:r>
            <a:endParaRPr b="1" sz="1400"/>
          </a:p>
          <a:p>
            <a:pPr indent="0" lvl="0" marL="0" rtl="0" algn="l">
              <a:spcBef>
                <a:spcPts val="0"/>
              </a:spcBef>
              <a:spcAft>
                <a:spcPts val="0"/>
              </a:spcAft>
              <a:buNone/>
            </a:pPr>
            <a:r>
              <a:t/>
            </a:r>
            <a:endParaRPr/>
          </a:p>
        </p:txBody>
      </p:sp>
      <p:sp>
        <p:nvSpPr>
          <p:cNvPr id="557" name="Google Shape;557;p78"/>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Bias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79"/>
          <p:cNvSpPr txBox="1"/>
          <p:nvPr>
            <p:ph type="title"/>
          </p:nvPr>
        </p:nvSpPr>
        <p:spPr>
          <a:xfrm>
            <a:off x="360000" y="328625"/>
            <a:ext cx="8472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Plagiarism and copyright </a:t>
            </a:r>
            <a:endParaRPr/>
          </a:p>
        </p:txBody>
      </p:sp>
      <p:pic>
        <p:nvPicPr>
          <p:cNvPr descr="An advert for face cream which uses the mona lisa " id="563" name="Google Shape;563;p79"/>
          <p:cNvPicPr preferRelativeResize="0"/>
          <p:nvPr>
            <p:ph idx="2" type="pic"/>
          </p:nvPr>
        </p:nvPicPr>
        <p:blipFill rotWithShape="1">
          <a:blip r:embed="rId3">
            <a:alphaModFix/>
          </a:blip>
          <a:srcRect b="2380" l="0" r="0" t="2390"/>
          <a:stretch/>
        </p:blipFill>
        <p:spPr>
          <a:xfrm>
            <a:off x="5153400" y="1115825"/>
            <a:ext cx="3725400" cy="3547500"/>
          </a:xfrm>
          <a:prstGeom prst="roundRect">
            <a:avLst>
              <a:gd fmla="val 16667" name="adj"/>
            </a:avLst>
          </a:prstGeom>
        </p:spPr>
      </p:pic>
      <p:sp>
        <p:nvSpPr>
          <p:cNvPr id="564" name="Google Shape;564;p79"/>
          <p:cNvSpPr txBox="1"/>
          <p:nvPr>
            <p:ph idx="1" type="subTitle"/>
          </p:nvPr>
        </p:nvSpPr>
        <p:spPr>
          <a:xfrm>
            <a:off x="360000" y="1176300"/>
            <a:ext cx="4070100" cy="367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800"/>
              <a:t>Generative AI tools attempt to create original content, which may closely represent or even copy existing works.</a:t>
            </a:r>
            <a:endParaRPr sz="1800"/>
          </a:p>
          <a:p>
            <a:pPr indent="0" lvl="0" marL="457200" rtl="0" algn="l">
              <a:spcBef>
                <a:spcPts val="0"/>
              </a:spcBef>
              <a:spcAft>
                <a:spcPts val="0"/>
              </a:spcAft>
              <a:buNone/>
            </a:pPr>
            <a:r>
              <a:t/>
            </a:r>
            <a:endParaRPr b="1" sz="1400"/>
          </a:p>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62"/>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Survey</a:t>
            </a:r>
            <a:endParaRPr/>
          </a:p>
        </p:txBody>
      </p:sp>
      <p:pic>
        <p:nvPicPr>
          <p:cNvPr id="448" name="Google Shape;448;p62"/>
          <p:cNvPicPr preferRelativeResize="0"/>
          <p:nvPr/>
        </p:nvPicPr>
        <p:blipFill rotWithShape="1">
          <a:blip r:embed="rId3">
            <a:alphaModFix/>
          </a:blip>
          <a:srcRect b="8088" l="8675" r="8385" t="8529"/>
          <a:stretch/>
        </p:blipFill>
        <p:spPr>
          <a:xfrm>
            <a:off x="3254612" y="1326575"/>
            <a:ext cx="2634775" cy="2648775"/>
          </a:xfrm>
          <a:prstGeom prst="rect">
            <a:avLst/>
          </a:prstGeom>
          <a:noFill/>
          <a:ln>
            <a:noFill/>
          </a:ln>
        </p:spPr>
      </p:pic>
      <p:sp>
        <p:nvSpPr>
          <p:cNvPr id="449" name="Google Shape;449;p62"/>
          <p:cNvSpPr txBox="1"/>
          <p:nvPr/>
        </p:nvSpPr>
        <p:spPr>
          <a:xfrm>
            <a:off x="125" y="4127750"/>
            <a:ext cx="91440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800" u="sng">
                <a:solidFill>
                  <a:srgbClr val="1155CC"/>
                </a:solidFill>
                <a:latin typeface="Poppins"/>
                <a:ea typeface="Poppins"/>
                <a:cs typeface="Poppins"/>
                <a:sym typeface="Poppins"/>
                <a:hlinkClick r:id="rId4">
                  <a:extLst>
                    <a:ext uri="{A12FA001-AC4F-418D-AE19-62706E023703}">
                      <ahyp:hlinkClr val="tx"/>
                    </a:ext>
                  </a:extLst>
                </a:hlinkClick>
              </a:rPr>
              <a:t>goodthingsfoundation.tfaforms.net/254</a:t>
            </a:r>
            <a:endParaRPr sz="1800">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80"/>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Quality control</a:t>
            </a:r>
            <a:endParaRPr/>
          </a:p>
        </p:txBody>
      </p:sp>
      <p:pic>
        <p:nvPicPr>
          <p:cNvPr id="570" name="Google Shape;570;p80"/>
          <p:cNvPicPr preferRelativeResize="0"/>
          <p:nvPr>
            <p:ph idx="2" type="pic"/>
          </p:nvPr>
        </p:nvPicPr>
        <p:blipFill rotWithShape="1">
          <a:blip r:embed="rId3">
            <a:alphaModFix/>
          </a:blip>
          <a:srcRect b="0" l="20461" r="20467" t="0"/>
          <a:stretch/>
        </p:blipFill>
        <p:spPr>
          <a:xfrm>
            <a:off x="5153400" y="1115825"/>
            <a:ext cx="3725400" cy="3547500"/>
          </a:xfrm>
          <a:prstGeom prst="roundRect">
            <a:avLst>
              <a:gd fmla="val 16667" name="adj"/>
            </a:avLst>
          </a:prstGeom>
        </p:spPr>
      </p:pic>
      <p:sp>
        <p:nvSpPr>
          <p:cNvPr id="571" name="Google Shape;571;p80"/>
          <p:cNvSpPr txBox="1"/>
          <p:nvPr/>
        </p:nvSpPr>
        <p:spPr>
          <a:xfrm>
            <a:off x="5219725" y="4663325"/>
            <a:ext cx="2022300" cy="41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chemeClr val="dk1"/>
                </a:solidFill>
                <a:latin typeface="Poppins"/>
                <a:ea typeface="Poppins"/>
                <a:cs typeface="Poppins"/>
                <a:sym typeface="Poppins"/>
              </a:rPr>
              <a:t>Image by Yasmine Boudiaf &amp; LOTI </a:t>
            </a:r>
            <a:endParaRPr sz="800">
              <a:solidFill>
                <a:schemeClr val="dk1"/>
              </a:solidFill>
              <a:latin typeface="Poppins"/>
              <a:ea typeface="Poppins"/>
              <a:cs typeface="Poppins"/>
              <a:sym typeface="Poppins"/>
            </a:endParaRPr>
          </a:p>
          <a:p>
            <a:pPr indent="0" lvl="0" marL="0" rtl="0" algn="l">
              <a:spcBef>
                <a:spcPts val="0"/>
              </a:spcBef>
              <a:spcAft>
                <a:spcPts val="0"/>
              </a:spcAft>
              <a:buNone/>
            </a:pPr>
            <a:r>
              <a:rPr lang="en-GB" sz="800">
                <a:solidFill>
                  <a:schemeClr val="dk1"/>
                </a:solidFill>
                <a:latin typeface="Poppins"/>
                <a:ea typeface="Poppins"/>
                <a:cs typeface="Poppins"/>
                <a:sym typeface="Poppins"/>
              </a:rPr>
              <a:t>Better Images of AI </a:t>
            </a:r>
            <a:endParaRPr sz="800">
              <a:solidFill>
                <a:schemeClr val="dk1"/>
              </a:solidFill>
              <a:latin typeface="Poppins"/>
              <a:ea typeface="Poppins"/>
              <a:cs typeface="Poppins"/>
              <a:sym typeface="Poppins"/>
            </a:endParaRPr>
          </a:p>
        </p:txBody>
      </p:sp>
      <p:sp>
        <p:nvSpPr>
          <p:cNvPr id="572" name="Google Shape;572;p80"/>
          <p:cNvSpPr txBox="1"/>
          <p:nvPr>
            <p:ph idx="1" type="subTitle"/>
          </p:nvPr>
        </p:nvSpPr>
        <p:spPr>
          <a:xfrm>
            <a:off x="360000" y="1176300"/>
            <a:ext cx="4101000" cy="36780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Char char="●"/>
            </a:pPr>
            <a:r>
              <a:rPr lang="en-GB" sz="1800"/>
              <a:t>Generative AI tools collect information from the internet and create new content based on it.</a:t>
            </a:r>
            <a:endParaRPr sz="1800"/>
          </a:p>
          <a:p>
            <a:pPr indent="-342900" lvl="0" marL="457200" rtl="0" algn="l">
              <a:lnSpc>
                <a:spcPct val="100000"/>
              </a:lnSpc>
              <a:spcBef>
                <a:spcPts val="1000"/>
              </a:spcBef>
              <a:spcAft>
                <a:spcPts val="0"/>
              </a:spcAft>
              <a:buSzPts val="1800"/>
              <a:buChar char="●"/>
            </a:pPr>
            <a:r>
              <a:rPr lang="en-GB" sz="1800"/>
              <a:t>They don't understand the text they create.</a:t>
            </a:r>
            <a:endParaRPr sz="1800"/>
          </a:p>
          <a:p>
            <a:pPr indent="-342900" lvl="0" marL="457200" rtl="0" algn="l">
              <a:lnSpc>
                <a:spcPct val="100000"/>
              </a:lnSpc>
              <a:spcBef>
                <a:spcPts val="1000"/>
              </a:spcBef>
              <a:spcAft>
                <a:spcPts val="0"/>
              </a:spcAft>
              <a:buSzPts val="1800"/>
              <a:buChar char="●"/>
            </a:pPr>
            <a:r>
              <a:rPr lang="en-GB" sz="1800"/>
              <a:t>This could result in grammatical or factual errors, or even insensitive content.</a:t>
            </a:r>
            <a:endParaRPr b="1" sz="1400"/>
          </a:p>
          <a:p>
            <a:pPr indent="0" lvl="0" marL="0" rtl="0" algn="l">
              <a:spcBef>
                <a:spcPts val="100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81"/>
          <p:cNvSpPr txBox="1"/>
          <p:nvPr>
            <p:ph type="title"/>
          </p:nvPr>
        </p:nvSpPr>
        <p:spPr>
          <a:xfrm>
            <a:off x="360000" y="328628"/>
            <a:ext cx="5822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Key takeaways</a:t>
            </a:r>
            <a:endParaRPr/>
          </a:p>
        </p:txBody>
      </p:sp>
      <p:sp>
        <p:nvSpPr>
          <p:cNvPr id="578" name="Google Shape;578;p81"/>
          <p:cNvSpPr txBox="1"/>
          <p:nvPr>
            <p:ph idx="1" type="subTitle"/>
          </p:nvPr>
        </p:nvSpPr>
        <p:spPr>
          <a:xfrm>
            <a:off x="360000" y="1176300"/>
            <a:ext cx="7761300" cy="3678000"/>
          </a:xfrm>
          <a:prstGeom prst="rect">
            <a:avLst/>
          </a:prstGeom>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SzPts val="1800"/>
              <a:buChar char="●"/>
            </a:pPr>
            <a:r>
              <a:rPr lang="en-GB" sz="1800"/>
              <a:t>Generative AI tools give us a great starting point and can help save time. </a:t>
            </a:r>
            <a:endParaRPr sz="1800"/>
          </a:p>
          <a:p>
            <a:pPr indent="-342900" lvl="0" marL="457200" marR="0" rtl="0" algn="l">
              <a:lnSpc>
                <a:spcPct val="115000"/>
              </a:lnSpc>
              <a:spcBef>
                <a:spcPts val="1000"/>
              </a:spcBef>
              <a:spcAft>
                <a:spcPts val="0"/>
              </a:spcAft>
              <a:buSzPts val="1800"/>
              <a:buChar char="●"/>
            </a:pPr>
            <a:r>
              <a:rPr lang="en-GB" sz="1800"/>
              <a:t>Just like humans, Generative AI tools can make mistakes and errors. </a:t>
            </a:r>
            <a:endParaRPr sz="1800"/>
          </a:p>
          <a:p>
            <a:pPr indent="-342900" lvl="0" marL="457200" marR="0" rtl="0" algn="l">
              <a:lnSpc>
                <a:spcPct val="115000"/>
              </a:lnSpc>
              <a:spcBef>
                <a:spcPts val="1000"/>
              </a:spcBef>
              <a:spcAft>
                <a:spcPts val="1000"/>
              </a:spcAft>
              <a:buSzPts val="1800"/>
              <a:buChar char="●"/>
            </a:pPr>
            <a:r>
              <a:rPr lang="en-GB" sz="1800"/>
              <a:t>Human intelligence is always needed to check what Generative AI tools create.</a:t>
            </a:r>
            <a:endParaRPr sz="18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82"/>
          <p:cNvSpPr/>
          <p:nvPr/>
        </p:nvSpPr>
        <p:spPr>
          <a:xfrm>
            <a:off x="1981800" y="1338550"/>
            <a:ext cx="5180400" cy="2682600"/>
          </a:xfrm>
          <a:prstGeom prst="roundRect">
            <a:avLst>
              <a:gd fmla="val 7798"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584" name="Google Shape;584;p82"/>
          <p:cNvSpPr txBox="1"/>
          <p:nvPr>
            <p:ph type="title"/>
          </p:nvPr>
        </p:nvSpPr>
        <p:spPr>
          <a:xfrm>
            <a:off x="273875" y="55200"/>
            <a:ext cx="5453400" cy="1335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Thank you</a:t>
            </a:r>
            <a:endParaRPr/>
          </a:p>
        </p:txBody>
      </p:sp>
      <p:pic>
        <p:nvPicPr>
          <p:cNvPr id="585" name="Google Shape;585;p82"/>
          <p:cNvPicPr preferRelativeResize="0"/>
          <p:nvPr/>
        </p:nvPicPr>
        <p:blipFill rotWithShape="1">
          <a:blip r:embed="rId3">
            <a:alphaModFix/>
          </a:blip>
          <a:srcRect b="6683" l="6028" r="7473" t="7846"/>
          <a:stretch/>
        </p:blipFill>
        <p:spPr>
          <a:xfrm>
            <a:off x="3583658" y="1442700"/>
            <a:ext cx="1976700" cy="1953300"/>
          </a:xfrm>
          <a:prstGeom prst="roundRect">
            <a:avLst>
              <a:gd fmla="val 9862" name="adj"/>
            </a:avLst>
          </a:prstGeom>
          <a:noFill/>
          <a:ln>
            <a:noFill/>
          </a:ln>
        </p:spPr>
      </p:pic>
      <p:sp>
        <p:nvSpPr>
          <p:cNvPr id="586" name="Google Shape;586;p82"/>
          <p:cNvSpPr txBox="1"/>
          <p:nvPr/>
        </p:nvSpPr>
        <p:spPr>
          <a:xfrm>
            <a:off x="125" y="3365750"/>
            <a:ext cx="91440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800" u="sng">
                <a:solidFill>
                  <a:schemeClr val="dk1"/>
                </a:solidFill>
                <a:latin typeface="Poppins"/>
                <a:ea typeface="Poppins"/>
                <a:cs typeface="Poppins"/>
                <a:sym typeface="Poppins"/>
                <a:hlinkClick r:id="rId4">
                  <a:extLst>
                    <a:ext uri="{A12FA001-AC4F-418D-AE19-62706E023703}">
                      <ahyp:hlinkClr val="tx"/>
                    </a:ext>
                  </a:extLst>
                </a:hlinkClick>
              </a:rPr>
              <a:t>goodthingsfoundation.tfaforms.net/254</a:t>
            </a:r>
            <a:endParaRPr sz="1800">
              <a:solidFill>
                <a:schemeClr val="dk1"/>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63"/>
          <p:cNvSpPr txBox="1"/>
          <p:nvPr>
            <p:ph type="title"/>
          </p:nvPr>
        </p:nvSpPr>
        <p:spPr>
          <a:xfrm>
            <a:off x="0" y="2150850"/>
            <a:ext cx="91440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How do you feel about</a:t>
            </a:r>
            <a:endParaRPr/>
          </a:p>
          <a:p>
            <a:pPr indent="0" lvl="0" marL="0" rtl="0" algn="ctr">
              <a:spcBef>
                <a:spcPts val="0"/>
              </a:spcBef>
              <a:spcAft>
                <a:spcPts val="0"/>
              </a:spcAft>
              <a:buNone/>
            </a:pPr>
            <a:r>
              <a:rPr lang="en-GB"/>
              <a:t>artificial</a:t>
            </a:r>
            <a:r>
              <a:rPr lang="en-GB"/>
              <a:t> intelligence?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64"/>
          <p:cNvSpPr txBox="1"/>
          <p:nvPr>
            <p:ph type="title"/>
          </p:nvPr>
        </p:nvSpPr>
        <p:spPr>
          <a:xfrm>
            <a:off x="360000" y="267425"/>
            <a:ext cx="7932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3400"/>
              <a:t>What is </a:t>
            </a:r>
            <a:r>
              <a:rPr lang="en-GB" sz="3400"/>
              <a:t>artificial</a:t>
            </a:r>
            <a:r>
              <a:rPr lang="en-GB" sz="3400"/>
              <a:t> </a:t>
            </a:r>
            <a:r>
              <a:rPr lang="en-GB" sz="3400"/>
              <a:t>intelligence?</a:t>
            </a:r>
            <a:r>
              <a:rPr lang="en-GB" sz="3400"/>
              <a:t> </a:t>
            </a:r>
            <a:endParaRPr/>
          </a:p>
        </p:txBody>
      </p:sp>
      <p:sp>
        <p:nvSpPr>
          <p:cNvPr id="460" name="Google Shape;460;p64"/>
          <p:cNvSpPr txBox="1"/>
          <p:nvPr/>
        </p:nvSpPr>
        <p:spPr>
          <a:xfrm>
            <a:off x="311700" y="1381075"/>
            <a:ext cx="8520600" cy="3416400"/>
          </a:xfrm>
          <a:prstGeom prst="rect">
            <a:avLst/>
          </a:prstGeom>
          <a:noFill/>
          <a:ln>
            <a:noFill/>
          </a:ln>
        </p:spPr>
        <p:txBody>
          <a:bodyPr anchorCtr="0" anchor="t" bIns="91425" lIns="91425" spcFirstLastPara="1" rIns="91425" wrap="square" tIns="91425">
            <a:normAutofit/>
          </a:bodyPr>
          <a:lstStyle/>
          <a:p>
            <a:pPr indent="0" lvl="0" marL="0" rtl="0" algn="ctr">
              <a:spcBef>
                <a:spcPts val="0"/>
              </a:spcBef>
              <a:spcAft>
                <a:spcPts val="0"/>
              </a:spcAft>
              <a:buNone/>
            </a:pPr>
            <a:r>
              <a:rPr lang="en-GB" sz="2800">
                <a:solidFill>
                  <a:schemeClr val="dk1"/>
                </a:solidFill>
                <a:latin typeface="Poppins SemiBold"/>
                <a:ea typeface="Poppins SemiBold"/>
                <a:cs typeface="Poppins SemiBold"/>
                <a:sym typeface="Poppins SemiBold"/>
              </a:rPr>
              <a:t>It’s a way that computers process and </a:t>
            </a:r>
            <a:endParaRPr sz="2800">
              <a:solidFill>
                <a:schemeClr val="dk1"/>
              </a:solidFill>
              <a:latin typeface="Poppins SemiBold"/>
              <a:ea typeface="Poppins SemiBold"/>
              <a:cs typeface="Poppins SemiBold"/>
              <a:sym typeface="Poppins SemiBold"/>
            </a:endParaRPr>
          </a:p>
          <a:p>
            <a:pPr indent="0" lvl="0" marL="0" rtl="0" algn="ctr">
              <a:spcBef>
                <a:spcPts val="0"/>
              </a:spcBef>
              <a:spcAft>
                <a:spcPts val="0"/>
              </a:spcAft>
              <a:buNone/>
            </a:pPr>
            <a:r>
              <a:rPr b="1" lang="en-GB" sz="2800">
                <a:solidFill>
                  <a:schemeClr val="accent2"/>
                </a:solidFill>
                <a:latin typeface="Poppins"/>
                <a:ea typeface="Poppins"/>
                <a:cs typeface="Poppins"/>
                <a:sym typeface="Poppins"/>
              </a:rPr>
              <a:t>learn</a:t>
            </a:r>
            <a:r>
              <a:rPr lang="en-GB" sz="2800">
                <a:solidFill>
                  <a:schemeClr val="accent2"/>
                </a:solidFill>
                <a:latin typeface="Poppins SemiBold"/>
                <a:ea typeface="Poppins SemiBold"/>
                <a:cs typeface="Poppins SemiBold"/>
                <a:sym typeface="Poppins SemiBold"/>
              </a:rPr>
              <a:t> </a:t>
            </a:r>
            <a:r>
              <a:rPr lang="en-GB" sz="2800">
                <a:solidFill>
                  <a:schemeClr val="dk1"/>
                </a:solidFill>
                <a:latin typeface="Poppins SemiBold"/>
                <a:ea typeface="Poppins SemiBold"/>
                <a:cs typeface="Poppins SemiBold"/>
                <a:sym typeface="Poppins SemiBold"/>
              </a:rPr>
              <a:t>from huge amounts of information to </a:t>
            </a:r>
            <a:r>
              <a:rPr b="1" lang="en-GB" sz="2800">
                <a:solidFill>
                  <a:schemeClr val="accent2"/>
                </a:solidFill>
                <a:latin typeface="Poppins"/>
                <a:ea typeface="Poppins"/>
                <a:cs typeface="Poppins"/>
                <a:sym typeface="Poppins"/>
              </a:rPr>
              <a:t>make connections</a:t>
            </a:r>
            <a:r>
              <a:rPr lang="en-GB" sz="2800">
                <a:solidFill>
                  <a:schemeClr val="dk1"/>
                </a:solidFill>
                <a:latin typeface="Poppins SemiBold"/>
                <a:ea typeface="Poppins SemiBold"/>
                <a:cs typeface="Poppins SemiBold"/>
                <a:sym typeface="Poppins SemiBold"/>
              </a:rPr>
              <a:t>. </a:t>
            </a:r>
            <a:endParaRPr sz="2800">
              <a:solidFill>
                <a:schemeClr val="dk1"/>
              </a:solidFill>
              <a:latin typeface="Poppins SemiBold"/>
              <a:ea typeface="Poppins SemiBold"/>
              <a:cs typeface="Poppins SemiBold"/>
              <a:sym typeface="Poppins SemiBold"/>
            </a:endParaRPr>
          </a:p>
          <a:p>
            <a:pPr indent="0" lvl="0" marL="0" rtl="0" algn="ctr">
              <a:spcBef>
                <a:spcPts val="0"/>
              </a:spcBef>
              <a:spcAft>
                <a:spcPts val="0"/>
              </a:spcAft>
              <a:buNone/>
            </a:pPr>
            <a:r>
              <a:t/>
            </a:r>
            <a:endParaRPr sz="2800">
              <a:solidFill>
                <a:schemeClr val="dk1"/>
              </a:solidFill>
              <a:latin typeface="Poppins SemiBold"/>
              <a:ea typeface="Poppins SemiBold"/>
              <a:cs typeface="Poppins SemiBold"/>
              <a:sym typeface="Poppins SemiBold"/>
            </a:endParaRPr>
          </a:p>
          <a:p>
            <a:pPr indent="0" lvl="0" marL="0" rtl="0" algn="ctr">
              <a:spcBef>
                <a:spcPts val="0"/>
              </a:spcBef>
              <a:spcAft>
                <a:spcPts val="0"/>
              </a:spcAft>
              <a:buNone/>
            </a:pPr>
            <a:r>
              <a:rPr lang="en-GB" sz="2800">
                <a:solidFill>
                  <a:schemeClr val="dk1"/>
                </a:solidFill>
                <a:latin typeface="Poppins SemiBold"/>
                <a:ea typeface="Poppins SemiBold"/>
                <a:cs typeface="Poppins SemiBold"/>
                <a:sym typeface="Poppins SemiBold"/>
              </a:rPr>
              <a:t>It can help computers to </a:t>
            </a:r>
            <a:r>
              <a:rPr b="1" lang="en-GB" sz="2800">
                <a:solidFill>
                  <a:schemeClr val="accent2"/>
                </a:solidFill>
                <a:latin typeface="Poppins"/>
                <a:ea typeface="Poppins"/>
                <a:cs typeface="Poppins"/>
                <a:sym typeface="Poppins"/>
              </a:rPr>
              <a:t>do things quicker</a:t>
            </a:r>
            <a:r>
              <a:rPr lang="en-GB" sz="2800">
                <a:solidFill>
                  <a:schemeClr val="dk1"/>
                </a:solidFill>
                <a:latin typeface="Poppins SemiBold"/>
                <a:ea typeface="Poppins SemiBold"/>
                <a:cs typeface="Poppins SemiBold"/>
                <a:sym typeface="Poppins SemiBold"/>
              </a:rPr>
              <a:t>.</a:t>
            </a:r>
            <a:endParaRPr sz="2800">
              <a:solidFill>
                <a:schemeClr val="dk1"/>
              </a:solidFill>
              <a:latin typeface="Poppins SemiBold"/>
              <a:ea typeface="Poppins SemiBold"/>
              <a:cs typeface="Poppins SemiBold"/>
              <a:sym typeface="Poppins SemiBold"/>
            </a:endParaRPr>
          </a:p>
          <a:p>
            <a:pPr indent="0" lvl="0" marL="0" rtl="0" algn="l">
              <a:lnSpc>
                <a:spcPct val="150000"/>
              </a:lnSpc>
              <a:spcBef>
                <a:spcPts val="0"/>
              </a:spcBef>
              <a:spcAft>
                <a:spcPts val="0"/>
              </a:spcAft>
              <a:buNone/>
            </a:pPr>
            <a:r>
              <a:t/>
            </a:r>
            <a:endParaRPr sz="2800">
              <a:solidFill>
                <a:schemeClr val="dk1"/>
              </a:solidFill>
              <a:latin typeface="Poppins"/>
              <a:ea typeface="Poppins"/>
              <a:cs typeface="Poppins"/>
              <a:sym typeface="Poppins"/>
            </a:endParaRPr>
          </a:p>
          <a:p>
            <a:pPr indent="0" lvl="0" marL="0" rtl="0" algn="l">
              <a:lnSpc>
                <a:spcPct val="150000"/>
              </a:lnSpc>
              <a:spcBef>
                <a:spcPts val="0"/>
              </a:spcBef>
              <a:spcAft>
                <a:spcPts val="1000"/>
              </a:spcAft>
              <a:buNone/>
            </a:pPr>
            <a:r>
              <a:t/>
            </a:r>
            <a:endParaRPr sz="2800">
              <a:solidFill>
                <a:schemeClr val="dk1"/>
              </a:solidFill>
              <a:latin typeface="Poppins"/>
              <a:ea typeface="Poppins"/>
              <a:cs typeface="Poppins"/>
              <a:sym typeface="Poppi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p65"/>
          <p:cNvSpPr txBox="1"/>
          <p:nvPr>
            <p:ph type="title"/>
          </p:nvPr>
        </p:nvSpPr>
        <p:spPr>
          <a:xfrm>
            <a:off x="360000" y="267425"/>
            <a:ext cx="8187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3400"/>
              <a:t>Introduction to AI</a:t>
            </a:r>
            <a:r>
              <a:rPr lang="en-GB" sz="3400"/>
              <a:t> </a:t>
            </a:r>
            <a:endParaRPr/>
          </a:p>
        </p:txBody>
      </p:sp>
      <p:pic>
        <p:nvPicPr>
          <p:cNvPr descr="AI is the next tech evolution. And like with all big changes in technology, some people may not feel ready to use it, or they might not know where to start.&#10;&#10;We want to help everyone understand AI and be able to navigate it confidently and safely. &#10;&#10;To achieve this we're being supported by Accenture UK &amp; Ireland, and our new free video is the perfect starting point for AI beginners!&#10;&#10;Together we're making sure no one gets left behind as AI continues to evolve." id="466" name="Google Shape;466;p65" title="Introduction to Artificial Intelligence">
            <a:hlinkClick r:id="rId3"/>
          </p:cNvPr>
          <p:cNvPicPr preferRelativeResize="0"/>
          <p:nvPr/>
        </p:nvPicPr>
        <p:blipFill>
          <a:blip r:embed="rId4">
            <a:alphaModFix/>
          </a:blip>
          <a:stretch>
            <a:fillRect/>
          </a:stretch>
        </p:blipFill>
        <p:spPr>
          <a:xfrm>
            <a:off x="1375535" y="1067200"/>
            <a:ext cx="6392927" cy="35960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grpSp>
        <p:nvGrpSpPr>
          <p:cNvPr id="471" name="Google Shape;471;p66"/>
          <p:cNvGrpSpPr/>
          <p:nvPr/>
        </p:nvGrpSpPr>
        <p:grpSpPr>
          <a:xfrm>
            <a:off x="1340100" y="1088250"/>
            <a:ext cx="6463800" cy="3639300"/>
            <a:chOff x="1340100" y="1088250"/>
            <a:chExt cx="6463800" cy="3639300"/>
          </a:xfrm>
        </p:grpSpPr>
        <p:sp>
          <p:nvSpPr>
            <p:cNvPr id="472" name="Google Shape;472;p66"/>
            <p:cNvSpPr/>
            <p:nvPr/>
          </p:nvSpPr>
          <p:spPr>
            <a:xfrm>
              <a:off x="1340100" y="1088250"/>
              <a:ext cx="6463800" cy="3639300"/>
            </a:xfrm>
            <a:prstGeom prst="roundRect">
              <a:avLst>
                <a:gd fmla="val 3983" name="adj"/>
              </a:avLst>
            </a:prstGeom>
            <a:solidFill>
              <a:srgbClr val="67035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pic>
          <p:nvPicPr>
            <p:cNvPr id="473" name="Google Shape;473;p66"/>
            <p:cNvPicPr preferRelativeResize="0"/>
            <p:nvPr/>
          </p:nvPicPr>
          <p:blipFill>
            <a:blip r:embed="rId3">
              <a:alphaModFix/>
            </a:blip>
            <a:stretch>
              <a:fillRect/>
            </a:stretch>
          </p:blipFill>
          <p:spPr>
            <a:xfrm>
              <a:off x="1395475" y="1155950"/>
              <a:ext cx="6353049" cy="3503900"/>
            </a:xfrm>
            <a:prstGeom prst="rect">
              <a:avLst/>
            </a:prstGeom>
            <a:noFill/>
            <a:ln>
              <a:noFill/>
            </a:ln>
          </p:spPr>
        </p:pic>
      </p:grpSp>
      <p:sp>
        <p:nvSpPr>
          <p:cNvPr id="474" name="Google Shape;474;p66"/>
          <p:cNvSpPr txBox="1"/>
          <p:nvPr>
            <p:ph type="title"/>
          </p:nvPr>
        </p:nvSpPr>
        <p:spPr>
          <a:xfrm>
            <a:off x="360000" y="252428"/>
            <a:ext cx="5822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3400"/>
              <a:t>Types of </a:t>
            </a:r>
            <a:r>
              <a:rPr lang="en-GB" sz="3400"/>
              <a:t>AI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67"/>
          <p:cNvSpPr txBox="1"/>
          <p:nvPr>
            <p:ph type="title"/>
          </p:nvPr>
        </p:nvSpPr>
        <p:spPr>
          <a:xfrm>
            <a:off x="311700" y="445025"/>
            <a:ext cx="3784500" cy="949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See</a:t>
            </a:r>
            <a:r>
              <a:rPr lang="en-GB"/>
              <a:t> </a:t>
            </a:r>
            <a:endParaRPr/>
          </a:p>
          <a:p>
            <a:pPr indent="0" lvl="0" marL="0" rtl="0" algn="l">
              <a:spcBef>
                <a:spcPts val="0"/>
              </a:spcBef>
              <a:spcAft>
                <a:spcPts val="0"/>
              </a:spcAft>
              <a:buNone/>
            </a:pPr>
            <a:r>
              <a:rPr lang="en-GB" sz="2600"/>
              <a:t>Computer vision</a:t>
            </a:r>
            <a:r>
              <a:rPr lang="en-GB"/>
              <a:t> </a:t>
            </a:r>
            <a:endParaRPr/>
          </a:p>
        </p:txBody>
      </p:sp>
      <p:pic>
        <p:nvPicPr>
          <p:cNvPr descr="facial recognition on a phone for log in wiht a light background " id="480" name="Google Shape;480;p67"/>
          <p:cNvPicPr preferRelativeResize="0"/>
          <p:nvPr/>
        </p:nvPicPr>
        <p:blipFill>
          <a:blip r:embed="rId3">
            <a:alphaModFix/>
          </a:blip>
          <a:stretch>
            <a:fillRect/>
          </a:stretch>
        </p:blipFill>
        <p:spPr>
          <a:xfrm>
            <a:off x="5167250" y="664800"/>
            <a:ext cx="3678900" cy="3678900"/>
          </a:xfrm>
          <a:prstGeom prst="roundRect">
            <a:avLst>
              <a:gd fmla="val 5614" name="adj"/>
            </a:avLst>
          </a:prstGeom>
          <a:noFill/>
          <a:ln>
            <a:noFill/>
          </a:ln>
        </p:spPr>
      </p:pic>
      <p:sp>
        <p:nvSpPr>
          <p:cNvPr id="481" name="Google Shape;481;p67"/>
          <p:cNvSpPr txBox="1"/>
          <p:nvPr>
            <p:ph idx="3" type="subTitle"/>
          </p:nvPr>
        </p:nvSpPr>
        <p:spPr>
          <a:xfrm>
            <a:off x="311700" y="1743150"/>
            <a:ext cx="4045200" cy="27102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GB" sz="1800"/>
              <a:t>Facial recognition</a:t>
            </a:r>
            <a:endParaRPr sz="1800"/>
          </a:p>
          <a:p>
            <a:pPr indent="-342900" lvl="0" marL="457200" rtl="0" algn="l">
              <a:lnSpc>
                <a:spcPct val="115000"/>
              </a:lnSpc>
              <a:spcBef>
                <a:spcPts val="1000"/>
              </a:spcBef>
              <a:spcAft>
                <a:spcPts val="0"/>
              </a:spcAft>
              <a:buSzPts val="1800"/>
              <a:buChar char="●"/>
            </a:pPr>
            <a:r>
              <a:rPr lang="en-GB" sz="1800"/>
              <a:t>Autonomous navigation</a:t>
            </a:r>
            <a:endParaRPr sz="1800"/>
          </a:p>
          <a:p>
            <a:pPr indent="-342900" lvl="0" marL="457200" rtl="0" algn="l">
              <a:lnSpc>
                <a:spcPct val="115000"/>
              </a:lnSpc>
              <a:spcBef>
                <a:spcPts val="1000"/>
              </a:spcBef>
              <a:spcAft>
                <a:spcPts val="0"/>
              </a:spcAft>
              <a:buSzPts val="1800"/>
              <a:buChar char="●"/>
            </a:pPr>
            <a:r>
              <a:rPr lang="en-GB" sz="1800"/>
              <a:t>Medical imaging </a:t>
            </a:r>
            <a:endParaRPr sz="1800"/>
          </a:p>
          <a:p>
            <a:pPr indent="0" lvl="0" marL="457200" rtl="0" algn="l">
              <a:lnSpc>
                <a:spcPct val="150000"/>
              </a:lnSpc>
              <a:spcBef>
                <a:spcPts val="0"/>
              </a:spcBef>
              <a:spcAft>
                <a:spcPts val="0"/>
              </a:spcAft>
              <a:buNone/>
            </a:pPr>
            <a:r>
              <a:t/>
            </a: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68"/>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accent3"/>
                </a:solidFill>
              </a:rPr>
              <a:t>Read</a:t>
            </a:r>
            <a:endParaRPr>
              <a:solidFill>
                <a:schemeClr val="accent3"/>
              </a:solidFill>
            </a:endParaRPr>
          </a:p>
          <a:p>
            <a:pPr indent="0" lvl="0" marL="0" rtl="0" algn="l">
              <a:spcBef>
                <a:spcPts val="0"/>
              </a:spcBef>
              <a:spcAft>
                <a:spcPts val="0"/>
              </a:spcAft>
              <a:buNone/>
            </a:pPr>
            <a:r>
              <a:rPr lang="en-GB" sz="2600"/>
              <a:t>Natural language processing</a:t>
            </a:r>
            <a:endParaRPr sz="2600"/>
          </a:p>
        </p:txBody>
      </p:sp>
      <p:sp>
        <p:nvSpPr>
          <p:cNvPr id="487" name="Google Shape;487;p68"/>
          <p:cNvSpPr txBox="1"/>
          <p:nvPr/>
        </p:nvSpPr>
        <p:spPr>
          <a:xfrm>
            <a:off x="4975125" y="4609500"/>
            <a:ext cx="2134800" cy="38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chemeClr val="lt1"/>
                </a:solidFill>
                <a:latin typeface="Poppins"/>
                <a:ea typeface="Poppins"/>
                <a:cs typeface="Poppins"/>
                <a:sym typeface="Poppins"/>
              </a:rPr>
              <a:t>Image by Teresa Berndtsson </a:t>
            </a:r>
            <a:endParaRPr sz="800">
              <a:solidFill>
                <a:schemeClr val="lt1"/>
              </a:solidFill>
              <a:latin typeface="Poppins"/>
              <a:ea typeface="Poppins"/>
              <a:cs typeface="Poppins"/>
              <a:sym typeface="Poppins"/>
            </a:endParaRPr>
          </a:p>
          <a:p>
            <a:pPr indent="0" lvl="0" marL="0" rtl="0" algn="l">
              <a:spcBef>
                <a:spcPts val="0"/>
              </a:spcBef>
              <a:spcAft>
                <a:spcPts val="0"/>
              </a:spcAft>
              <a:buNone/>
            </a:pPr>
            <a:r>
              <a:rPr lang="en-GB" sz="800">
                <a:solidFill>
                  <a:schemeClr val="lt1"/>
                </a:solidFill>
                <a:latin typeface="Poppins"/>
                <a:ea typeface="Poppins"/>
                <a:cs typeface="Poppins"/>
                <a:sym typeface="Poppins"/>
              </a:rPr>
              <a:t>Better Images of AI </a:t>
            </a:r>
            <a:endParaRPr sz="800">
              <a:solidFill>
                <a:schemeClr val="lt1"/>
              </a:solidFill>
              <a:latin typeface="Poppins"/>
              <a:ea typeface="Poppins"/>
              <a:cs typeface="Poppins"/>
              <a:sym typeface="Poppins"/>
            </a:endParaRPr>
          </a:p>
        </p:txBody>
      </p:sp>
      <p:pic>
        <p:nvPicPr>
          <p:cNvPr id="488" name="Google Shape;488;p68"/>
          <p:cNvPicPr preferRelativeResize="0"/>
          <p:nvPr/>
        </p:nvPicPr>
        <p:blipFill>
          <a:blip r:embed="rId3">
            <a:alphaModFix/>
          </a:blip>
          <a:stretch>
            <a:fillRect/>
          </a:stretch>
        </p:blipFill>
        <p:spPr>
          <a:xfrm>
            <a:off x="5167375" y="619400"/>
            <a:ext cx="3678900" cy="3783300"/>
          </a:xfrm>
          <a:prstGeom prst="roundRect">
            <a:avLst>
              <a:gd fmla="val 4569" name="adj"/>
            </a:avLst>
          </a:prstGeom>
          <a:noFill/>
          <a:ln>
            <a:noFill/>
          </a:ln>
        </p:spPr>
      </p:pic>
      <p:sp>
        <p:nvSpPr>
          <p:cNvPr id="489" name="Google Shape;489;p68"/>
          <p:cNvSpPr txBox="1"/>
          <p:nvPr>
            <p:ph idx="3" type="subTitle"/>
          </p:nvPr>
        </p:nvSpPr>
        <p:spPr>
          <a:xfrm>
            <a:off x="311700" y="1743150"/>
            <a:ext cx="4045200" cy="2710200"/>
          </a:xfrm>
          <a:prstGeom prst="rect">
            <a:avLst/>
          </a:prstGeom>
        </p:spPr>
        <p:txBody>
          <a:bodyPr anchorCtr="0" anchor="t" bIns="91425" lIns="91425" spcFirstLastPara="1" rIns="91425" wrap="square" tIns="91425">
            <a:noAutofit/>
          </a:bodyPr>
          <a:lstStyle/>
          <a:p>
            <a:pPr indent="0" lvl="0" marL="457200" rtl="0" algn="l">
              <a:lnSpc>
                <a:spcPct val="115000"/>
              </a:lnSpc>
              <a:spcBef>
                <a:spcPts val="1000"/>
              </a:spcBef>
              <a:spcAft>
                <a:spcPts val="0"/>
              </a:spcAft>
              <a:buNone/>
            </a:pPr>
            <a:r>
              <a:t/>
            </a:r>
            <a:endParaRPr sz="1800"/>
          </a:p>
          <a:p>
            <a:pPr indent="-342900" lvl="0" marL="457200" rtl="0" algn="l">
              <a:lnSpc>
                <a:spcPct val="115000"/>
              </a:lnSpc>
              <a:spcBef>
                <a:spcPts val="1000"/>
              </a:spcBef>
              <a:spcAft>
                <a:spcPts val="0"/>
              </a:spcAft>
              <a:buSzPts val="1800"/>
              <a:buChar char="●"/>
            </a:pPr>
            <a:r>
              <a:rPr lang="en-GB" sz="1800"/>
              <a:t>Language translation</a:t>
            </a:r>
            <a:endParaRPr sz="1800"/>
          </a:p>
          <a:p>
            <a:pPr indent="-342900" lvl="0" marL="457200" rtl="0" algn="l">
              <a:lnSpc>
                <a:spcPct val="115000"/>
              </a:lnSpc>
              <a:spcBef>
                <a:spcPts val="1000"/>
              </a:spcBef>
              <a:spcAft>
                <a:spcPts val="1000"/>
              </a:spcAft>
              <a:buSzPts val="1800"/>
              <a:buChar char="●"/>
            </a:pPr>
            <a:r>
              <a:rPr lang="en-GB" sz="1800"/>
              <a:t>Chatbots</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pic>
        <p:nvPicPr>
          <p:cNvPr descr="robotics in manufacturing" id="494" name="Google Shape;494;p69"/>
          <p:cNvPicPr preferRelativeResize="0"/>
          <p:nvPr/>
        </p:nvPicPr>
        <p:blipFill>
          <a:blip r:embed="rId3">
            <a:alphaModFix/>
          </a:blip>
          <a:stretch>
            <a:fillRect/>
          </a:stretch>
        </p:blipFill>
        <p:spPr>
          <a:xfrm>
            <a:off x="5168338" y="681042"/>
            <a:ext cx="3677100" cy="3677100"/>
          </a:xfrm>
          <a:prstGeom prst="roundRect">
            <a:avLst>
              <a:gd fmla="val 4868" name="adj"/>
            </a:avLst>
          </a:prstGeom>
          <a:noFill/>
          <a:ln>
            <a:noFill/>
          </a:ln>
        </p:spPr>
      </p:pic>
      <p:sp>
        <p:nvSpPr>
          <p:cNvPr id="495" name="Google Shape;495;p69"/>
          <p:cNvSpPr txBox="1"/>
          <p:nvPr>
            <p:ph type="title"/>
          </p:nvPr>
        </p:nvSpPr>
        <p:spPr>
          <a:xfrm>
            <a:off x="311700" y="445025"/>
            <a:ext cx="3784500" cy="84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accent5"/>
                </a:solidFill>
              </a:rPr>
              <a:t>Touch </a:t>
            </a:r>
            <a:endParaRPr>
              <a:solidFill>
                <a:schemeClr val="accent5"/>
              </a:solidFill>
            </a:endParaRPr>
          </a:p>
          <a:p>
            <a:pPr indent="0" lvl="0" marL="0" rtl="0" algn="l">
              <a:spcBef>
                <a:spcPts val="0"/>
              </a:spcBef>
              <a:spcAft>
                <a:spcPts val="0"/>
              </a:spcAft>
              <a:buNone/>
            </a:pPr>
            <a:r>
              <a:rPr lang="en-GB" sz="2600"/>
              <a:t>Robotics</a:t>
            </a:r>
            <a:endParaRPr sz="2600"/>
          </a:p>
        </p:txBody>
      </p:sp>
      <p:sp>
        <p:nvSpPr>
          <p:cNvPr id="496" name="Google Shape;496;p69"/>
          <p:cNvSpPr txBox="1"/>
          <p:nvPr>
            <p:ph idx="3" type="subTitle"/>
          </p:nvPr>
        </p:nvSpPr>
        <p:spPr>
          <a:xfrm>
            <a:off x="311700" y="1743150"/>
            <a:ext cx="4045200" cy="27102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GB" sz="1800"/>
              <a:t>Manufacturing</a:t>
            </a:r>
            <a:endParaRPr sz="1800"/>
          </a:p>
          <a:p>
            <a:pPr indent="-342900" lvl="0" marL="457200" rtl="0" algn="l">
              <a:lnSpc>
                <a:spcPct val="115000"/>
              </a:lnSpc>
              <a:spcBef>
                <a:spcPts val="1000"/>
              </a:spcBef>
              <a:spcAft>
                <a:spcPts val="0"/>
              </a:spcAft>
              <a:buSzPts val="1800"/>
              <a:buChar char="●"/>
            </a:pPr>
            <a:r>
              <a:rPr lang="en-GB" sz="1800"/>
              <a:t>Healthcare</a:t>
            </a:r>
            <a:endParaRPr sz="1800"/>
          </a:p>
          <a:p>
            <a:pPr indent="-342900" lvl="0" marL="457200" rtl="0" algn="l">
              <a:lnSpc>
                <a:spcPct val="115000"/>
              </a:lnSpc>
              <a:spcBef>
                <a:spcPts val="1000"/>
              </a:spcBef>
              <a:spcAft>
                <a:spcPts val="0"/>
              </a:spcAft>
              <a:buSzPts val="1800"/>
              <a:buChar char="●"/>
            </a:pPr>
            <a:r>
              <a:rPr lang="en-GB" sz="1800"/>
              <a:t>Agriculture</a:t>
            </a:r>
            <a:endParaRPr sz="18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ood Things_Template">
  <a:themeElements>
    <a:clrScheme name="Simple Light">
      <a:dk1>
        <a:srgbClr val="031366"/>
      </a:dk1>
      <a:lt1>
        <a:srgbClr val="FFFFFF"/>
      </a:lt1>
      <a:dk2>
        <a:srgbClr val="E5E5E5"/>
      </a:dk2>
      <a:lt2>
        <a:srgbClr val="EEEEEE"/>
      </a:lt2>
      <a:accent1>
        <a:srgbClr val="00A39E"/>
      </a:accent1>
      <a:accent2>
        <a:srgbClr val="F55426"/>
      </a:accent2>
      <a:accent3>
        <a:srgbClr val="F7BF29"/>
      </a:accent3>
      <a:accent4>
        <a:srgbClr val="CF1C45"/>
      </a:accent4>
      <a:accent5>
        <a:srgbClr val="F529A6"/>
      </a:accent5>
      <a:accent6>
        <a:srgbClr val="66055C"/>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